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9"/>
  </p:notesMasterIdLst>
  <p:handoutMasterIdLst>
    <p:handoutMasterId r:id="rId10"/>
  </p:handoutMasterIdLst>
  <p:sldIdLst>
    <p:sldId id="268" r:id="rId3"/>
    <p:sldId id="269" r:id="rId4"/>
    <p:sldId id="270" r:id="rId5"/>
    <p:sldId id="271" r:id="rId6"/>
    <p:sldId id="272" r:id="rId7"/>
    <p:sldId id="273" r:id="rId8"/>
  </p:sldIdLst>
  <p:sldSz cx="12195175" cy="6862763"/>
  <p:notesSz cx="6858000" cy="9144000"/>
  <p:defaultTextStyle>
    <a:defPPr>
      <a:defRPr lang="en-US"/>
    </a:defPPr>
    <a:lvl1pPr marL="0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479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959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438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918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2397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877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1356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836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" userDrawn="1">
          <p15:clr>
            <a:srgbClr val="A4A3A4"/>
          </p15:clr>
        </p15:guide>
        <p15:guide id="2" pos="484" userDrawn="1">
          <p15:clr>
            <a:srgbClr val="A4A3A4"/>
          </p15:clr>
        </p15:guide>
        <p15:guide id="3" pos="4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CB5"/>
    <a:srgbClr val="000066"/>
    <a:srgbClr val="A7A299"/>
    <a:srgbClr val="C8C0B3"/>
    <a:srgbClr val="DDD8CB"/>
    <a:srgbClr val="C81414"/>
    <a:srgbClr val="F5DC00"/>
    <a:srgbClr val="2EBA55"/>
    <a:srgbClr val="0099FF"/>
    <a:srgbClr val="CAA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84" y="196"/>
      </p:cViewPr>
      <p:guideLst>
        <p:guide orient="horz" pos="30"/>
        <p:guide pos="484"/>
        <p:guide pos="4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64"/>
    </p:cViewPr>
  </p:sorterViewPr>
  <p:notesViewPr>
    <p:cSldViewPr showGuides="1">
      <p:cViewPr varScale="1">
        <p:scale>
          <a:sx n="49" d="100"/>
          <a:sy n="49" d="100"/>
        </p:scale>
        <p:origin x="186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FB986D-40B0-4C80-9B61-2DDC43D9A9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9C36F-CD84-408D-A3D7-74E3A89F9C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243FD-7A29-4E1E-9AA2-17D449F35228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B1334-6C89-4AAA-B505-3371E60104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F8D32-903B-47C6-A8FF-BA66C4274A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AE12E-5AD4-48F8-91D1-1E4E14F892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7662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423A1-34E5-45A4-AAE8-D1847D3D9570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AD3AE-7117-4CE2-81CD-1E268CD40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889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479" algn="l" defTabSz="10889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959" algn="l" defTabSz="10889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438" algn="l" defTabSz="10889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918" algn="l" defTabSz="10889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2397" algn="l" defTabSz="10889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877" algn="l" defTabSz="10889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1356" algn="l" defTabSz="10889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836" algn="l" defTabSz="10889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41773" y="6332029"/>
            <a:ext cx="6288137" cy="214462"/>
          </a:xfrm>
        </p:spPr>
        <p:txBody>
          <a:bodyPr>
            <a:normAutofit/>
          </a:bodyPr>
          <a:lstStyle>
            <a:lvl1pPr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773" y="2343597"/>
            <a:ext cx="8906319" cy="612425"/>
          </a:xfrm>
        </p:spPr>
        <p:txBody>
          <a:bodyPr>
            <a:noAutofit/>
          </a:bodyPr>
          <a:lstStyle>
            <a:lvl1pPr marL="0" indent="0" algn="l">
              <a:buNone/>
              <a:defRPr sz="2100" cap="all" baseline="0">
                <a:solidFill>
                  <a:schemeClr val="accent4"/>
                </a:solidFill>
                <a:latin typeface="Arial Black" pitchFamily="34" charset="0"/>
              </a:defRPr>
            </a:lvl1pPr>
            <a:lvl2pPr marL="54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1773" y="1381599"/>
            <a:ext cx="8906319" cy="961998"/>
          </a:xfrm>
        </p:spPr>
        <p:txBody>
          <a:bodyPr anchor="b" anchorCtr="0"/>
          <a:lstStyle>
            <a:lvl1pPr>
              <a:defRPr sz="2900" cap="all" baseline="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en-US" dirty="0"/>
              <a:t>SAS 16:9 – Click to ADD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541773" y="2956022"/>
            <a:ext cx="8906319" cy="360250"/>
          </a:xfrm>
        </p:spPr>
        <p:txBody>
          <a:bodyPr/>
          <a:lstStyle>
            <a:lvl1pPr>
              <a:buFontTx/>
              <a:buNone/>
              <a:defRPr b="0" baseline="0">
                <a:latin typeface="Arial Black" pitchFamily="34" charset="0"/>
              </a:defRPr>
            </a:lvl1pPr>
          </a:lstStyle>
          <a:p>
            <a:pPr lvl="0"/>
            <a:r>
              <a:rPr lang="en-US" dirty="0"/>
              <a:t>Date in format DD.MM.YYYY </a:t>
            </a:r>
          </a:p>
        </p:txBody>
      </p:sp>
      <p:pic>
        <p:nvPicPr>
          <p:cNvPr id="8" name="Picture 7" descr="färg SAS_L1_B3_RGB_LOCK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000" y="6264000"/>
            <a:ext cx="1981204" cy="350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AS Gradi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DC6A67-F745-42FE-82D1-7A561047EC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9" descr="liten SA Logo.png">
            <a:extLst>
              <a:ext uri="{FF2B5EF4-FFF2-40B4-BE49-F238E27FC236}">
                <a16:creationId xmlns:a16="http://schemas.microsoft.com/office/drawing/2014/main" id="{CF3AAAC2-4F32-4DFB-A5AF-D5F9114FBF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621" y="6284235"/>
            <a:ext cx="1944000" cy="2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8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deep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C54EFD-6786-4957-9709-CBD9DEC3DA75}"/>
              </a:ext>
            </a:extLst>
          </p:cNvPr>
          <p:cNvSpPr/>
          <p:nvPr userDrawn="1"/>
        </p:nvSpPr>
        <p:spPr>
          <a:xfrm>
            <a:off x="9481963" y="5951661"/>
            <a:ext cx="2448272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DC6A67-F745-42FE-82D1-7A561047EC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9" descr="liten SA Logo.png">
            <a:extLst>
              <a:ext uri="{FF2B5EF4-FFF2-40B4-BE49-F238E27FC236}">
                <a16:creationId xmlns:a16="http://schemas.microsoft.com/office/drawing/2014/main" id="{E9EFCAED-77D2-4ED5-8D9E-56B7716CD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621" y="6284235"/>
            <a:ext cx="1944000" cy="2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0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AS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54E7C7-F8DE-40CF-B23F-918C0BAB93CD}"/>
              </a:ext>
            </a:extLst>
          </p:cNvPr>
          <p:cNvSpPr/>
          <p:nvPr userDrawn="1"/>
        </p:nvSpPr>
        <p:spPr>
          <a:xfrm>
            <a:off x="9481963" y="5951661"/>
            <a:ext cx="2448272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DC6A67-F745-42FE-82D1-7A561047EC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9" descr="liten SA Logo.png">
            <a:extLst>
              <a:ext uri="{FF2B5EF4-FFF2-40B4-BE49-F238E27FC236}">
                <a16:creationId xmlns:a16="http://schemas.microsoft.com/office/drawing/2014/main" id="{EC45FBF9-B9AA-49E7-A46D-D5F0285F3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621" y="6284235"/>
            <a:ext cx="1944000" cy="2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6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ground SAS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728E99A-5F0B-4FB4-B5F8-74C8CAD00E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5200" y="2927350"/>
            <a:ext cx="5184775" cy="792163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[THANK YOU]</a:t>
            </a:r>
            <a:endParaRPr lang="sv-SE" dirty="0"/>
          </a:p>
        </p:txBody>
      </p:sp>
      <p:pic>
        <p:nvPicPr>
          <p:cNvPr id="3" name="Picture 9" descr="liten SA Logo.png">
            <a:extLst>
              <a:ext uri="{FF2B5EF4-FFF2-40B4-BE49-F238E27FC236}">
                <a16:creationId xmlns:a16="http://schemas.microsoft.com/office/drawing/2014/main" id="{E8D878B9-3882-4322-A920-784F084EC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621" y="6284235"/>
            <a:ext cx="1944000" cy="2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9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s_free logo.png">
            <a:extLst>
              <a:ext uri="{FF2B5EF4-FFF2-40B4-BE49-F238E27FC236}">
                <a16:creationId xmlns:a16="http://schemas.microsoft.com/office/drawing/2014/main" id="{2CAF6F15-B819-490A-9D3C-29C036BE3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586" y="2643182"/>
            <a:ext cx="3168000" cy="11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89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09359" y="-1"/>
            <a:ext cx="5885815" cy="6862763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94" y="2243490"/>
            <a:ext cx="5214158" cy="34754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5353393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5353393" cy="612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4DCAE80-AA40-4347-8A07-A0A2EC047EBA}"/>
              </a:ext>
            </a:extLst>
          </p:cNvPr>
          <p:cNvSpPr/>
          <p:nvPr userDrawn="1"/>
        </p:nvSpPr>
        <p:spPr>
          <a:xfrm>
            <a:off x="7177706" y="1067128"/>
            <a:ext cx="4104457" cy="21826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94" y="2243490"/>
            <a:ext cx="5214158" cy="34754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5353393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5353393" cy="612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7780BCC-1E57-4A2A-968A-CFEEB643EB1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426684" y="1298697"/>
            <a:ext cx="3565781" cy="1715216"/>
          </a:xfrm>
        </p:spPr>
        <p:txBody>
          <a:bodyPr/>
          <a:lstStyle/>
          <a:p>
            <a:r>
              <a:rPr lang="en-US"/>
              <a:t>Click icon to add chart</a:t>
            </a:r>
            <a:endParaRPr lang="sv-S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F28114-2750-4387-9DC3-495A57B67916}"/>
              </a:ext>
            </a:extLst>
          </p:cNvPr>
          <p:cNvSpPr/>
          <p:nvPr userDrawn="1"/>
        </p:nvSpPr>
        <p:spPr>
          <a:xfrm>
            <a:off x="7177706" y="3551542"/>
            <a:ext cx="4104457" cy="21826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Chart Placeholder 4">
            <a:extLst>
              <a:ext uri="{FF2B5EF4-FFF2-40B4-BE49-F238E27FC236}">
                <a16:creationId xmlns:a16="http://schemas.microsoft.com/office/drawing/2014/main" id="{D4D8A838-D02B-4469-AEA9-16DE3D31BF2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426684" y="3783111"/>
            <a:ext cx="3565781" cy="1715216"/>
          </a:xfrm>
        </p:spPr>
        <p:txBody>
          <a:bodyPr/>
          <a:lstStyle/>
          <a:p>
            <a:r>
              <a:rPr lang="en-US"/>
              <a:t>Click icon to add chart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0067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FBBE49-06AF-4882-9E4E-B9F858E30C27}"/>
              </a:ext>
            </a:extLst>
          </p:cNvPr>
          <p:cNvSpPr/>
          <p:nvPr userDrawn="1"/>
        </p:nvSpPr>
        <p:spPr>
          <a:xfrm>
            <a:off x="744194" y="1889290"/>
            <a:ext cx="4993353" cy="1827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09359" y="-1"/>
            <a:ext cx="5885815" cy="6862763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669" y="2066511"/>
            <a:ext cx="4595854" cy="145336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5353393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5353393" cy="612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5CC29D-06F7-4200-8CAA-E4EBD190122E}"/>
              </a:ext>
            </a:extLst>
          </p:cNvPr>
          <p:cNvSpPr/>
          <p:nvPr userDrawn="1"/>
        </p:nvSpPr>
        <p:spPr>
          <a:xfrm>
            <a:off x="744194" y="3954064"/>
            <a:ext cx="4993353" cy="1827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6F242F9-7C91-427C-8FC4-4879E79A4C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5669" y="4131285"/>
            <a:ext cx="4595854" cy="145336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7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36824" y="5647483"/>
            <a:ext cx="5214158" cy="216150"/>
          </a:xfrm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36824" y="2287588"/>
            <a:ext cx="5214158" cy="3314300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94" y="2243490"/>
            <a:ext cx="5214158" cy="34754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3639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034889" y="5647475"/>
            <a:ext cx="3416093" cy="216150"/>
          </a:xfrm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44662" y="5647483"/>
            <a:ext cx="5214158" cy="216150"/>
          </a:xfrm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034889" y="2287580"/>
            <a:ext cx="3416093" cy="3314300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544662" y="2287588"/>
            <a:ext cx="5214158" cy="3314300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5175" cy="6862763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09359" y="-1"/>
            <a:ext cx="5885815" cy="6862763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7186" y="2243490"/>
            <a:ext cx="3388629" cy="89985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4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5353393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5353393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81F412-A1B6-43D2-B77D-A007C0E6E04E}"/>
              </a:ext>
            </a:extLst>
          </p:cNvPr>
          <p:cNvSpPr/>
          <p:nvPr userDrawn="1"/>
        </p:nvSpPr>
        <p:spPr>
          <a:xfrm>
            <a:off x="744194" y="2190289"/>
            <a:ext cx="1652642" cy="957830"/>
          </a:xfrm>
          <a:prstGeom prst="rect">
            <a:avLst/>
          </a:prstGeom>
          <a:solidFill>
            <a:schemeClr val="accent1"/>
          </a:solidFill>
        </p:spPr>
        <p:txBody>
          <a:bodyPr wrap="square" lIns="35985" tIns="35985" rIns="35985" bIns="35985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40626E-3EF0-4503-8B58-5997CF964492}"/>
              </a:ext>
            </a:extLst>
          </p:cNvPr>
          <p:cNvSpPr/>
          <p:nvPr userDrawn="1"/>
        </p:nvSpPr>
        <p:spPr>
          <a:xfrm>
            <a:off x="733425" y="3338727"/>
            <a:ext cx="1652641" cy="957830"/>
          </a:xfrm>
          <a:prstGeom prst="rect">
            <a:avLst/>
          </a:prstGeom>
          <a:solidFill>
            <a:schemeClr val="accent2"/>
          </a:solidFill>
        </p:spPr>
        <p:txBody>
          <a:bodyPr wrap="square" lIns="35985" tIns="35985" rIns="35985" bIns="35985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94F88-ED7D-41C4-9259-D0677E500AA8}"/>
              </a:ext>
            </a:extLst>
          </p:cNvPr>
          <p:cNvSpPr/>
          <p:nvPr userDrawn="1"/>
        </p:nvSpPr>
        <p:spPr>
          <a:xfrm>
            <a:off x="733425" y="4507127"/>
            <a:ext cx="1652641" cy="957830"/>
          </a:xfrm>
          <a:prstGeom prst="rect">
            <a:avLst/>
          </a:prstGeom>
          <a:solidFill>
            <a:schemeClr val="accent4"/>
          </a:solidFill>
        </p:spPr>
        <p:txBody>
          <a:bodyPr wrap="square" lIns="35985" tIns="35985" rIns="35985" bIns="35985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5761F46-D4BB-45FA-8F3A-E9ACFF60AF3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497186" y="3354535"/>
            <a:ext cx="3388629" cy="89985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4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8F0FB7-8987-48CE-A916-BB60A4C574D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497186" y="4524574"/>
            <a:ext cx="3388629" cy="89985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4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084C720-D496-4426-8B6A-7E04CD87EA4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65238" y="2338188"/>
            <a:ext cx="1540492" cy="6611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255775" indent="0">
              <a:buNone/>
              <a:defRPr sz="1600" b="1">
                <a:solidFill>
                  <a:schemeClr val="bg1"/>
                </a:solidFill>
              </a:defRPr>
            </a:lvl2pPr>
            <a:lvl3pPr marL="427265" indent="0">
              <a:buNone/>
              <a:defRPr sz="1400" b="1">
                <a:solidFill>
                  <a:schemeClr val="bg1"/>
                </a:solidFill>
              </a:defRPr>
            </a:lvl3pPr>
            <a:lvl4pPr marL="642788" indent="0">
              <a:buNone/>
              <a:defRPr sz="1400" b="1">
                <a:solidFill>
                  <a:schemeClr val="bg1"/>
                </a:solidFill>
              </a:defRPr>
            </a:lvl4pPr>
            <a:lvl5pPr marL="852639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E140563-BB46-45EE-8132-30B17B3503A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65238" y="3468897"/>
            <a:ext cx="1540492" cy="6611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255775" indent="0">
              <a:buNone/>
              <a:defRPr sz="1600" b="1">
                <a:solidFill>
                  <a:schemeClr val="bg1"/>
                </a:solidFill>
              </a:defRPr>
            </a:lvl2pPr>
            <a:lvl3pPr marL="427265" indent="0">
              <a:buNone/>
              <a:defRPr sz="1400" b="1">
                <a:solidFill>
                  <a:schemeClr val="bg1"/>
                </a:solidFill>
              </a:defRPr>
            </a:lvl3pPr>
            <a:lvl4pPr marL="642788" indent="0">
              <a:buNone/>
              <a:defRPr sz="1400" b="1">
                <a:solidFill>
                  <a:schemeClr val="bg1"/>
                </a:solidFill>
              </a:defRPr>
            </a:lvl4pPr>
            <a:lvl5pPr marL="852639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41BE7F3-1538-4104-A0BA-15957E04FD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65238" y="4658601"/>
            <a:ext cx="1540492" cy="6611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255775" indent="0">
              <a:buNone/>
              <a:defRPr sz="1600" b="1">
                <a:solidFill>
                  <a:schemeClr val="bg1"/>
                </a:solidFill>
              </a:defRPr>
            </a:lvl2pPr>
            <a:lvl3pPr marL="427265" indent="0">
              <a:buNone/>
              <a:defRPr sz="1400" b="1">
                <a:solidFill>
                  <a:schemeClr val="bg1"/>
                </a:solidFill>
              </a:defRPr>
            </a:lvl3pPr>
            <a:lvl4pPr marL="642788" indent="0">
              <a:buNone/>
              <a:defRPr sz="1400" b="1">
                <a:solidFill>
                  <a:schemeClr val="bg1"/>
                </a:solidFill>
              </a:defRPr>
            </a:lvl4pPr>
            <a:lvl5pPr marL="852639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49648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09359" y="-1"/>
            <a:ext cx="5885815" cy="6862763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934" y="1789069"/>
            <a:ext cx="3388629" cy="89985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4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5353393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5353393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81F412-A1B6-43D2-B77D-A007C0E6E04E}"/>
              </a:ext>
            </a:extLst>
          </p:cNvPr>
          <p:cNvSpPr/>
          <p:nvPr userDrawn="1"/>
        </p:nvSpPr>
        <p:spPr>
          <a:xfrm>
            <a:off x="739942" y="1775197"/>
            <a:ext cx="1652642" cy="957830"/>
          </a:xfrm>
          <a:prstGeom prst="rect">
            <a:avLst/>
          </a:prstGeom>
          <a:solidFill>
            <a:schemeClr val="accent1"/>
          </a:solidFill>
        </p:spPr>
        <p:txBody>
          <a:bodyPr wrap="square" lIns="35985" tIns="35985" rIns="35985" bIns="35985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40626E-3EF0-4503-8B58-5997CF964492}"/>
              </a:ext>
            </a:extLst>
          </p:cNvPr>
          <p:cNvSpPr/>
          <p:nvPr userDrawn="1"/>
        </p:nvSpPr>
        <p:spPr>
          <a:xfrm>
            <a:off x="729173" y="2845074"/>
            <a:ext cx="1652641" cy="957830"/>
          </a:xfrm>
          <a:prstGeom prst="rect">
            <a:avLst/>
          </a:prstGeom>
          <a:solidFill>
            <a:schemeClr val="accent3"/>
          </a:solidFill>
        </p:spPr>
        <p:txBody>
          <a:bodyPr wrap="square" lIns="35985" tIns="35985" rIns="35985" bIns="35985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94F88-ED7D-41C4-9259-D0677E500AA8}"/>
              </a:ext>
            </a:extLst>
          </p:cNvPr>
          <p:cNvSpPr/>
          <p:nvPr userDrawn="1"/>
        </p:nvSpPr>
        <p:spPr>
          <a:xfrm>
            <a:off x="729173" y="3925194"/>
            <a:ext cx="1652641" cy="957830"/>
          </a:xfrm>
          <a:prstGeom prst="rect">
            <a:avLst/>
          </a:prstGeom>
          <a:solidFill>
            <a:schemeClr val="accent2"/>
          </a:solidFill>
        </p:spPr>
        <p:txBody>
          <a:bodyPr wrap="square" lIns="35985" tIns="35985" rIns="35985" bIns="35985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5761F46-D4BB-45FA-8F3A-E9ACFF60AF3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492934" y="2856860"/>
            <a:ext cx="3388629" cy="89985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4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8F0FB7-8987-48CE-A916-BB60A4C574D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492934" y="3934895"/>
            <a:ext cx="3388629" cy="89985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4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084C720-D496-4426-8B6A-7E04CD87EA4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60986" y="1923096"/>
            <a:ext cx="1540492" cy="6611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255775" indent="0">
              <a:buNone/>
              <a:defRPr sz="1600" b="1">
                <a:solidFill>
                  <a:schemeClr val="bg1"/>
                </a:solidFill>
              </a:defRPr>
            </a:lvl2pPr>
            <a:lvl3pPr marL="427265" indent="0">
              <a:buNone/>
              <a:defRPr sz="1400" b="1">
                <a:solidFill>
                  <a:schemeClr val="bg1"/>
                </a:solidFill>
              </a:defRPr>
            </a:lvl3pPr>
            <a:lvl4pPr marL="642788" indent="0">
              <a:buNone/>
              <a:defRPr sz="1400" b="1">
                <a:solidFill>
                  <a:schemeClr val="bg1"/>
                </a:solidFill>
              </a:defRPr>
            </a:lvl4pPr>
            <a:lvl5pPr marL="852639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E140563-BB46-45EE-8132-30B17B3503A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60986" y="2961390"/>
            <a:ext cx="1540492" cy="6611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255775" indent="0">
              <a:buNone/>
              <a:defRPr sz="1600" b="1">
                <a:solidFill>
                  <a:schemeClr val="bg1"/>
                </a:solidFill>
              </a:defRPr>
            </a:lvl2pPr>
            <a:lvl3pPr marL="427265" indent="0">
              <a:buNone/>
              <a:defRPr sz="1400" b="1">
                <a:solidFill>
                  <a:schemeClr val="bg1"/>
                </a:solidFill>
              </a:defRPr>
            </a:lvl3pPr>
            <a:lvl4pPr marL="642788" indent="0">
              <a:buNone/>
              <a:defRPr sz="1400" b="1">
                <a:solidFill>
                  <a:schemeClr val="bg1"/>
                </a:solidFill>
              </a:defRPr>
            </a:lvl4pPr>
            <a:lvl5pPr marL="852639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41BE7F3-1538-4104-A0BA-15957E04FD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60986" y="4068922"/>
            <a:ext cx="1540492" cy="6611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255775" indent="0">
              <a:buNone/>
              <a:defRPr sz="1600" b="1">
                <a:solidFill>
                  <a:schemeClr val="bg1"/>
                </a:solidFill>
              </a:defRPr>
            </a:lvl2pPr>
            <a:lvl3pPr marL="427265" indent="0">
              <a:buNone/>
              <a:defRPr sz="1400" b="1">
                <a:solidFill>
                  <a:schemeClr val="bg1"/>
                </a:solidFill>
              </a:defRPr>
            </a:lvl3pPr>
            <a:lvl4pPr marL="642788" indent="0">
              <a:buNone/>
              <a:defRPr sz="1400" b="1">
                <a:solidFill>
                  <a:schemeClr val="bg1"/>
                </a:solidFill>
              </a:defRPr>
            </a:lvl4pPr>
            <a:lvl5pPr marL="852639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A05CC-25B0-4CDC-BB14-1EABC0775CAC}"/>
              </a:ext>
            </a:extLst>
          </p:cNvPr>
          <p:cNvSpPr/>
          <p:nvPr userDrawn="1"/>
        </p:nvSpPr>
        <p:spPr>
          <a:xfrm>
            <a:off x="729173" y="5005314"/>
            <a:ext cx="1652641" cy="957830"/>
          </a:xfrm>
          <a:prstGeom prst="rect">
            <a:avLst/>
          </a:prstGeom>
          <a:solidFill>
            <a:schemeClr val="accent4"/>
          </a:solidFill>
        </p:spPr>
        <p:txBody>
          <a:bodyPr wrap="square" lIns="35985" tIns="35985" rIns="35985" bIns="35985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3FD4CD3-8111-481B-BAB8-09889B8826D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492934" y="5022761"/>
            <a:ext cx="3388629" cy="89985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4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8F58E4F-AD71-471B-8BF4-2A45573A4E5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60986" y="5156788"/>
            <a:ext cx="1540492" cy="6611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255775" indent="0">
              <a:buNone/>
              <a:defRPr sz="1600" b="1">
                <a:solidFill>
                  <a:schemeClr val="bg1"/>
                </a:solidFill>
              </a:defRPr>
            </a:lvl2pPr>
            <a:lvl3pPr marL="427265" indent="0">
              <a:buNone/>
              <a:defRPr sz="1400" b="1">
                <a:solidFill>
                  <a:schemeClr val="bg1"/>
                </a:solidFill>
              </a:defRPr>
            </a:lvl3pPr>
            <a:lvl4pPr marL="642788" indent="0">
              <a:buNone/>
              <a:defRPr sz="1400" b="1">
                <a:solidFill>
                  <a:schemeClr val="bg1"/>
                </a:solidFill>
              </a:defRPr>
            </a:lvl4pPr>
            <a:lvl5pPr marL="852639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0320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11BD83-C7AC-483B-B986-D188B970B5C6}"/>
              </a:ext>
            </a:extLst>
          </p:cNvPr>
          <p:cNvSpPr/>
          <p:nvPr userDrawn="1"/>
        </p:nvSpPr>
        <p:spPr>
          <a:xfrm>
            <a:off x="744194" y="1905486"/>
            <a:ext cx="5096535" cy="381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0025B8-F263-482A-A9C2-99F8495AAA12}"/>
              </a:ext>
            </a:extLst>
          </p:cNvPr>
          <p:cNvSpPr/>
          <p:nvPr userDrawn="1"/>
        </p:nvSpPr>
        <p:spPr>
          <a:xfrm>
            <a:off x="6114697" y="1905486"/>
            <a:ext cx="5096535" cy="381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20975" y="2104102"/>
            <a:ext cx="4618660" cy="3421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729" y="2104102"/>
            <a:ext cx="4618660" cy="3421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02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11BD83-C7AC-483B-B986-D188B970B5C6}"/>
              </a:ext>
            </a:extLst>
          </p:cNvPr>
          <p:cNvSpPr/>
          <p:nvPr userDrawn="1"/>
        </p:nvSpPr>
        <p:spPr>
          <a:xfrm>
            <a:off x="744195" y="1905486"/>
            <a:ext cx="3336191" cy="381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729" y="2488132"/>
            <a:ext cx="2955734" cy="3037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158556-7FAC-413B-8CF7-1958C9D38D79}"/>
              </a:ext>
            </a:extLst>
          </p:cNvPr>
          <p:cNvSpPr/>
          <p:nvPr userDrawn="1"/>
        </p:nvSpPr>
        <p:spPr>
          <a:xfrm>
            <a:off x="4339735" y="1905486"/>
            <a:ext cx="3336191" cy="381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9E64DC6-685E-4E71-8492-7DA77406C3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49269" y="2488132"/>
            <a:ext cx="2955734" cy="3037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E88338-54FF-4AE6-8F61-BCB024224E59}"/>
              </a:ext>
            </a:extLst>
          </p:cNvPr>
          <p:cNvSpPr/>
          <p:nvPr userDrawn="1"/>
        </p:nvSpPr>
        <p:spPr>
          <a:xfrm>
            <a:off x="7935275" y="1905486"/>
            <a:ext cx="3336191" cy="381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5259992-5126-4336-9E23-B0FF8EFDEA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4809" y="2488132"/>
            <a:ext cx="2955734" cy="3037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1F006F5-FA7D-47D8-A7CD-3C177F2A7AE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3729" y="2082837"/>
            <a:ext cx="2955734" cy="381229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43B6543-63A5-4B97-9749-20AD27D7F10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549269" y="2082837"/>
            <a:ext cx="2955734" cy="381229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81098B6-CEB5-43F8-91AA-7B6E6347354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144809" y="2082837"/>
            <a:ext cx="2955734" cy="381229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696738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11BD83-C7AC-483B-B986-D188B970B5C6}"/>
              </a:ext>
            </a:extLst>
          </p:cNvPr>
          <p:cNvSpPr/>
          <p:nvPr userDrawn="1"/>
        </p:nvSpPr>
        <p:spPr>
          <a:xfrm>
            <a:off x="789914" y="1757582"/>
            <a:ext cx="5137368" cy="4176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737" y="2369574"/>
            <a:ext cx="4649971" cy="3347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EDF28F-BF9B-4A79-A084-E7CDCB8890BA}"/>
              </a:ext>
            </a:extLst>
          </p:cNvPr>
          <p:cNvGrpSpPr/>
          <p:nvPr userDrawn="1"/>
        </p:nvGrpSpPr>
        <p:grpSpPr>
          <a:xfrm>
            <a:off x="7537747" y="1342308"/>
            <a:ext cx="3496777" cy="4477442"/>
            <a:chOff x="7681763" y="1715845"/>
            <a:chExt cx="3248745" cy="41598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34FC37B-0B15-46DE-836C-950098027D0C}"/>
                </a:ext>
              </a:extLst>
            </p:cNvPr>
            <p:cNvSpPr/>
            <p:nvPr userDrawn="1"/>
          </p:nvSpPr>
          <p:spPr>
            <a:xfrm>
              <a:off x="7681763" y="1715845"/>
              <a:ext cx="1317991" cy="13179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FAFEBB1-75E9-4502-9A4D-113BEC2ED884}"/>
                </a:ext>
              </a:extLst>
            </p:cNvPr>
            <p:cNvSpPr/>
            <p:nvPr userDrawn="1"/>
          </p:nvSpPr>
          <p:spPr>
            <a:xfrm>
              <a:off x="9612517" y="1715845"/>
              <a:ext cx="1317991" cy="13179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9180359-9C42-4E15-A222-6F0D1AC53F7E}"/>
                </a:ext>
              </a:extLst>
            </p:cNvPr>
            <p:cNvSpPr/>
            <p:nvPr userDrawn="1"/>
          </p:nvSpPr>
          <p:spPr>
            <a:xfrm>
              <a:off x="7681763" y="3136775"/>
              <a:ext cx="1317991" cy="13179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9AF2143-55BF-4ABE-94F4-37635AC31BB7}"/>
                </a:ext>
              </a:extLst>
            </p:cNvPr>
            <p:cNvSpPr/>
            <p:nvPr userDrawn="1"/>
          </p:nvSpPr>
          <p:spPr>
            <a:xfrm>
              <a:off x="9612517" y="3136775"/>
              <a:ext cx="1317991" cy="13179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4041A28-BC7E-4368-B3DE-DF2AE180A302}"/>
                </a:ext>
              </a:extLst>
            </p:cNvPr>
            <p:cNvSpPr/>
            <p:nvPr userDrawn="1"/>
          </p:nvSpPr>
          <p:spPr>
            <a:xfrm>
              <a:off x="7681763" y="4557704"/>
              <a:ext cx="1317991" cy="13179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6BB408A-1393-4157-BF52-CE9907DD5563}"/>
                </a:ext>
              </a:extLst>
            </p:cNvPr>
            <p:cNvSpPr/>
            <p:nvPr userDrawn="1"/>
          </p:nvSpPr>
          <p:spPr>
            <a:xfrm>
              <a:off x="9612517" y="4557704"/>
              <a:ext cx="1317991" cy="13179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CA7442-DA0E-426F-BA19-AC0615B33C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76526" y="176329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8625526-4CFD-4147-BDC8-29713DB35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687" y="176329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DF09A028-B0BB-4E64-B97A-DB51933173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6526" y="329730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2B4B2BC-8D8A-4800-945F-32A7E541F2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54687" y="329730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655652AB-6D0E-49E8-BD04-685165BBC7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76526" y="481510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2BA6E47B-C09A-4F86-AF9D-ED45AD865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4687" y="481510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1B28C189-0EF4-40AB-8831-B0B55FC7656C}"/>
              </a:ext>
            </a:extLst>
          </p:cNvPr>
          <p:cNvSpPr/>
          <p:nvPr userDrawn="1"/>
        </p:nvSpPr>
        <p:spPr>
          <a:xfrm rot="5400000">
            <a:off x="9094403" y="1951606"/>
            <a:ext cx="399864" cy="18977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C2E0AEB8-7411-4143-A3D0-13AA19B7BFF5}"/>
              </a:ext>
            </a:extLst>
          </p:cNvPr>
          <p:cNvSpPr/>
          <p:nvPr userDrawn="1"/>
        </p:nvSpPr>
        <p:spPr>
          <a:xfrm rot="5400000">
            <a:off x="9094403" y="3486145"/>
            <a:ext cx="399864" cy="18977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76423A02-640F-40D1-885F-81676B11F2F9}"/>
              </a:ext>
            </a:extLst>
          </p:cNvPr>
          <p:cNvSpPr/>
          <p:nvPr userDrawn="1"/>
        </p:nvSpPr>
        <p:spPr>
          <a:xfrm rot="5400000">
            <a:off x="9094403" y="5020684"/>
            <a:ext cx="399864" cy="18977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E3CB655-EFB2-4F6F-A4B9-919960F450E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030737" y="1936956"/>
            <a:ext cx="4649971" cy="383458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66525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93" y="1902727"/>
            <a:ext cx="6001465" cy="389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D2B662-BC92-4C95-9720-3C2092E7DAD9}"/>
              </a:ext>
            </a:extLst>
          </p:cNvPr>
          <p:cNvGrpSpPr/>
          <p:nvPr userDrawn="1"/>
        </p:nvGrpSpPr>
        <p:grpSpPr>
          <a:xfrm>
            <a:off x="7537747" y="1342308"/>
            <a:ext cx="3496777" cy="4477442"/>
            <a:chOff x="7681763" y="1715845"/>
            <a:chExt cx="3248745" cy="41598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485CAA3-919F-4345-A9B1-DCF7960DF23F}"/>
                </a:ext>
              </a:extLst>
            </p:cNvPr>
            <p:cNvSpPr/>
            <p:nvPr userDrawn="1"/>
          </p:nvSpPr>
          <p:spPr>
            <a:xfrm>
              <a:off x="7681763" y="1715845"/>
              <a:ext cx="1317991" cy="13179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CE42980-7773-4002-B3F9-1D9A0D7D2BFA}"/>
                </a:ext>
              </a:extLst>
            </p:cNvPr>
            <p:cNvSpPr/>
            <p:nvPr userDrawn="1"/>
          </p:nvSpPr>
          <p:spPr>
            <a:xfrm>
              <a:off x="9612517" y="1715845"/>
              <a:ext cx="1317991" cy="13179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BA9CE04-7F07-4BFA-8E94-B357FD53623F}"/>
                </a:ext>
              </a:extLst>
            </p:cNvPr>
            <p:cNvSpPr/>
            <p:nvPr userDrawn="1"/>
          </p:nvSpPr>
          <p:spPr>
            <a:xfrm>
              <a:off x="7681763" y="3136775"/>
              <a:ext cx="1317991" cy="13179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22539FB-029F-4637-A73F-5276CB04505F}"/>
                </a:ext>
              </a:extLst>
            </p:cNvPr>
            <p:cNvSpPr/>
            <p:nvPr userDrawn="1"/>
          </p:nvSpPr>
          <p:spPr>
            <a:xfrm>
              <a:off x="9612517" y="3136775"/>
              <a:ext cx="1317991" cy="13179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13677B7-1447-46EA-AE00-A86D01783857}"/>
                </a:ext>
              </a:extLst>
            </p:cNvPr>
            <p:cNvSpPr/>
            <p:nvPr userDrawn="1"/>
          </p:nvSpPr>
          <p:spPr>
            <a:xfrm>
              <a:off x="7681763" y="4557704"/>
              <a:ext cx="1317991" cy="13179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62D558D-5CF1-4CA9-A0EB-1AA09E2C1722}"/>
                </a:ext>
              </a:extLst>
            </p:cNvPr>
            <p:cNvSpPr/>
            <p:nvPr userDrawn="1"/>
          </p:nvSpPr>
          <p:spPr>
            <a:xfrm>
              <a:off x="9612517" y="4557704"/>
              <a:ext cx="1317991" cy="13179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870AC112-E2B3-4589-93AE-A4BEF25A39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76526" y="176329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02A3641B-E246-493B-9E15-DCC3928116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687" y="176329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976631EF-2BF5-4AB8-9F96-CA4B2B7E42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6526" y="329730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D6313CFB-D6EA-48BD-A2C2-89C41CAC71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54687" y="329730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AF6923EA-6CB0-41BD-9DA6-FA54B104C0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76526" y="481510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6A1343EF-8221-4A12-ACC1-FDE9E5947F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4687" y="481510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732A75E6-3BB5-4C1C-B523-B1A24B055604}"/>
              </a:ext>
            </a:extLst>
          </p:cNvPr>
          <p:cNvSpPr/>
          <p:nvPr userDrawn="1"/>
        </p:nvSpPr>
        <p:spPr>
          <a:xfrm rot="5400000">
            <a:off x="9094403" y="1951606"/>
            <a:ext cx="399864" cy="18977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06D50067-A6F2-4FAA-84C8-D8FFC04DEAA6}"/>
              </a:ext>
            </a:extLst>
          </p:cNvPr>
          <p:cNvSpPr/>
          <p:nvPr userDrawn="1"/>
        </p:nvSpPr>
        <p:spPr>
          <a:xfrm rot="5400000">
            <a:off x="9094403" y="3486145"/>
            <a:ext cx="399864" cy="18977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9E58F2B9-0204-42BB-89DE-CC34DC5C9AF7}"/>
              </a:ext>
            </a:extLst>
          </p:cNvPr>
          <p:cNvSpPr/>
          <p:nvPr userDrawn="1"/>
        </p:nvSpPr>
        <p:spPr>
          <a:xfrm rot="5400000">
            <a:off x="9094403" y="5020684"/>
            <a:ext cx="399864" cy="18977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728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9D3B0EE-8E2A-43B1-8843-321CF8F69C4E}"/>
              </a:ext>
            </a:extLst>
          </p:cNvPr>
          <p:cNvSpPr/>
          <p:nvPr userDrawn="1"/>
        </p:nvSpPr>
        <p:spPr>
          <a:xfrm>
            <a:off x="645404" y="3842657"/>
            <a:ext cx="1857577" cy="18575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F10D9C-73EA-460B-9BE6-95EFD4376A0C}"/>
              </a:ext>
            </a:extLst>
          </p:cNvPr>
          <p:cNvSpPr/>
          <p:nvPr userDrawn="1"/>
        </p:nvSpPr>
        <p:spPr>
          <a:xfrm>
            <a:off x="2930812" y="1595933"/>
            <a:ext cx="2177558" cy="21775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0372A81-9981-4C06-976A-F69EEC85C3E8}"/>
              </a:ext>
            </a:extLst>
          </p:cNvPr>
          <p:cNvSpPr/>
          <p:nvPr userDrawn="1"/>
        </p:nvSpPr>
        <p:spPr>
          <a:xfrm>
            <a:off x="685801" y="1785031"/>
            <a:ext cx="1843776" cy="18437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482E886-7294-4CF3-BD74-8AAB0F928D94}"/>
              </a:ext>
            </a:extLst>
          </p:cNvPr>
          <p:cNvSpPr/>
          <p:nvPr userDrawn="1"/>
        </p:nvSpPr>
        <p:spPr>
          <a:xfrm>
            <a:off x="2790229" y="4110020"/>
            <a:ext cx="2002145" cy="2002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C2E8A2F-BF39-45D2-864D-B5F0F7CFC185}"/>
              </a:ext>
            </a:extLst>
          </p:cNvPr>
          <p:cNvSpPr/>
          <p:nvPr userDrawn="1"/>
        </p:nvSpPr>
        <p:spPr>
          <a:xfrm>
            <a:off x="5457196" y="1484243"/>
            <a:ext cx="1770811" cy="17708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8FD6EA7-AC29-4ECA-BF03-E245357AD72A}"/>
              </a:ext>
            </a:extLst>
          </p:cNvPr>
          <p:cNvSpPr/>
          <p:nvPr userDrawn="1"/>
        </p:nvSpPr>
        <p:spPr>
          <a:xfrm>
            <a:off x="7385732" y="1974180"/>
            <a:ext cx="2222094" cy="22220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ED2CC29-5FBE-4817-B91A-C1C9AD3C714E}"/>
              </a:ext>
            </a:extLst>
          </p:cNvPr>
          <p:cNvSpPr/>
          <p:nvPr userDrawn="1"/>
        </p:nvSpPr>
        <p:spPr>
          <a:xfrm>
            <a:off x="7228007" y="4421484"/>
            <a:ext cx="1690681" cy="16906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062A1A-B0DC-40DA-BFB2-3BC0B28A6C70}"/>
              </a:ext>
            </a:extLst>
          </p:cNvPr>
          <p:cNvSpPr/>
          <p:nvPr userDrawn="1"/>
        </p:nvSpPr>
        <p:spPr>
          <a:xfrm>
            <a:off x="4990129" y="3439712"/>
            <a:ext cx="2031366" cy="2031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55521E-0F7B-4D11-AD78-9FF8EFF7D524}"/>
              </a:ext>
            </a:extLst>
          </p:cNvPr>
          <p:cNvSpPr/>
          <p:nvPr userDrawn="1"/>
        </p:nvSpPr>
        <p:spPr>
          <a:xfrm>
            <a:off x="9373558" y="3606414"/>
            <a:ext cx="2074103" cy="2074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4EFF120-A7CB-4072-B9B4-A343C2508EE0}"/>
              </a:ext>
            </a:extLst>
          </p:cNvPr>
          <p:cNvSpPr/>
          <p:nvPr userDrawn="1"/>
        </p:nvSpPr>
        <p:spPr>
          <a:xfrm>
            <a:off x="9851938" y="1585519"/>
            <a:ext cx="1690681" cy="16906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52255D5-8140-429B-ADEF-9999D45A3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6250" y="3223562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9DACFCED-BEEF-443A-A881-D9363A6B9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3381" y="267349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55411" y="470667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62542" y="415660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099E3563-2808-4F00-917D-80269B10B5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6981" y="5208480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97972F7-E6E7-48F6-979B-BB607FF1A7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94112" y="4658411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F710A930-DDFF-47AD-A9FF-6F1F993C0D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6073" y="451710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3C1A8471-813D-41B1-AD59-1420B8AF9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3204" y="396703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48B76107-7A34-4670-9D4F-0BFB923F63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3459" y="2755212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F5476A21-DC81-4DC8-AF47-B535FEDE8C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0590" y="220514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F2F14FC6-A77A-4A69-9E8B-297AD8DB96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2800" y="4910460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7785BD6F-B52D-40B8-B8E2-6163A35F6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1745" y="439277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B2FFD832-76B9-4508-8D52-DDCB3CDE54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3095" y="2843900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B3A14EA7-B870-4FF2-9AF2-82E869289B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2040" y="232621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992AC45F-6701-4A68-A4B6-AA6420FE51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51279" y="2479906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59E56022-5B2E-4114-810F-AC3D95667E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50224" y="1962219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A095A141-3B33-4BCA-800E-2E6CEA07EA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7085" y="5362702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AC491725-5816-4847-83C8-0246DB6674F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96030" y="4845015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14779" y="2538820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013724" y="202113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4826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9D3B0EE-8E2A-43B1-8843-321CF8F69C4E}"/>
              </a:ext>
            </a:extLst>
          </p:cNvPr>
          <p:cNvSpPr/>
          <p:nvPr userDrawn="1"/>
        </p:nvSpPr>
        <p:spPr>
          <a:xfrm>
            <a:off x="994725" y="3904302"/>
            <a:ext cx="1857577" cy="18575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F10D9C-73EA-460B-9BE6-95EFD4376A0C}"/>
              </a:ext>
            </a:extLst>
          </p:cNvPr>
          <p:cNvSpPr/>
          <p:nvPr userDrawn="1"/>
        </p:nvSpPr>
        <p:spPr>
          <a:xfrm>
            <a:off x="2961635" y="1657578"/>
            <a:ext cx="2177558" cy="21775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0372A81-9981-4C06-976A-F69EEC85C3E8}"/>
              </a:ext>
            </a:extLst>
          </p:cNvPr>
          <p:cNvSpPr/>
          <p:nvPr userDrawn="1"/>
        </p:nvSpPr>
        <p:spPr>
          <a:xfrm>
            <a:off x="685801" y="1846676"/>
            <a:ext cx="1843776" cy="18437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482E886-7294-4CF3-BD74-8AAB0F928D94}"/>
              </a:ext>
            </a:extLst>
          </p:cNvPr>
          <p:cNvSpPr/>
          <p:nvPr userDrawn="1"/>
        </p:nvSpPr>
        <p:spPr>
          <a:xfrm>
            <a:off x="3345416" y="4069090"/>
            <a:ext cx="2002145" cy="2002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C2E8A2F-BF39-45D2-864D-B5F0F7CFC185}"/>
              </a:ext>
            </a:extLst>
          </p:cNvPr>
          <p:cNvSpPr/>
          <p:nvPr userDrawn="1"/>
        </p:nvSpPr>
        <p:spPr>
          <a:xfrm>
            <a:off x="5457196" y="1545888"/>
            <a:ext cx="1770811" cy="17708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8FD6EA7-AC29-4ECA-BF03-E245357AD72A}"/>
              </a:ext>
            </a:extLst>
          </p:cNvPr>
          <p:cNvSpPr/>
          <p:nvPr userDrawn="1"/>
        </p:nvSpPr>
        <p:spPr>
          <a:xfrm>
            <a:off x="7540849" y="1899088"/>
            <a:ext cx="2014767" cy="20147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062A1A-B0DC-40DA-BFB2-3BC0B28A6C70}"/>
              </a:ext>
            </a:extLst>
          </p:cNvPr>
          <p:cNvSpPr/>
          <p:nvPr userDrawn="1"/>
        </p:nvSpPr>
        <p:spPr>
          <a:xfrm>
            <a:off x="5834366" y="3734651"/>
            <a:ext cx="2251396" cy="22513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55521E-0F7B-4D11-AD78-9FF8EFF7D524}"/>
              </a:ext>
            </a:extLst>
          </p:cNvPr>
          <p:cNvSpPr/>
          <p:nvPr userDrawn="1"/>
        </p:nvSpPr>
        <p:spPr>
          <a:xfrm>
            <a:off x="8869261" y="3758430"/>
            <a:ext cx="2165184" cy="21651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4EFF120-A7CB-4072-B9B4-A343C2508EE0}"/>
              </a:ext>
            </a:extLst>
          </p:cNvPr>
          <p:cNvSpPr/>
          <p:nvPr userDrawn="1"/>
        </p:nvSpPr>
        <p:spPr>
          <a:xfrm>
            <a:off x="10058027" y="1937820"/>
            <a:ext cx="1690681" cy="16906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52255D5-8140-429B-ADEF-9999D45A3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9202" y="3021206"/>
            <a:ext cx="1034594" cy="391965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9DACFCED-BEEF-443A-A881-D9363A6B9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74413" y="2450589"/>
            <a:ext cx="1432318" cy="451283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51114" y="4930788"/>
            <a:ext cx="1191164" cy="451283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58245" y="4380719"/>
            <a:ext cx="1396873" cy="451283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099E3563-2808-4F00-917D-80269B10B5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42168" y="5167550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97972F7-E6E7-48F6-979B-BB607FF1A7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49299" y="4617481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F710A930-DDFF-47AD-A9FF-6F1F993C0D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1954" y="4964701"/>
            <a:ext cx="1264653" cy="479125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3C1A8471-813D-41B1-AD59-1420B8AF9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9086" y="4414632"/>
            <a:ext cx="1483052" cy="479125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48B76107-7A34-4670-9D4F-0BFB923F63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74282" y="2816857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F5476A21-DC81-4DC8-AF47-B535FEDE8C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81413" y="2266788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F2F14FC6-A77A-4A69-9E8B-297AD8DB96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42121" y="497210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7785BD6F-B52D-40B8-B8E2-6163A35F6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41066" y="4454418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B2FFD832-76B9-4508-8D52-DDCB3CDE54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3095" y="290554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B3A14EA7-B870-4FF2-9AF2-82E869289B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2040" y="2387858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992AC45F-6701-4A68-A4B6-AA6420FE51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51279" y="254155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59E56022-5B2E-4114-810F-AC3D95667E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50224" y="2023864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20868" y="289112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19813" y="2373434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4802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8FD6EA7-AC29-4ECA-BF03-E245357AD72A}"/>
              </a:ext>
            </a:extLst>
          </p:cNvPr>
          <p:cNvSpPr/>
          <p:nvPr userDrawn="1"/>
        </p:nvSpPr>
        <p:spPr>
          <a:xfrm>
            <a:off x="7350036" y="1801160"/>
            <a:ext cx="2222094" cy="22220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062A1A-B0DC-40DA-BFB2-3BC0B28A6C70}"/>
              </a:ext>
            </a:extLst>
          </p:cNvPr>
          <p:cNvSpPr/>
          <p:nvPr userDrawn="1"/>
        </p:nvSpPr>
        <p:spPr>
          <a:xfrm>
            <a:off x="7046879" y="4210562"/>
            <a:ext cx="2031366" cy="2031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55521E-0F7B-4D11-AD78-9FF8EFF7D524}"/>
              </a:ext>
            </a:extLst>
          </p:cNvPr>
          <p:cNvSpPr/>
          <p:nvPr userDrawn="1"/>
        </p:nvSpPr>
        <p:spPr>
          <a:xfrm>
            <a:off x="9333801" y="3606414"/>
            <a:ext cx="2074103" cy="2074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4EFF120-A7CB-4072-B9B4-A343C2508EE0}"/>
              </a:ext>
            </a:extLst>
          </p:cNvPr>
          <p:cNvSpPr/>
          <p:nvPr userDrawn="1"/>
        </p:nvSpPr>
        <p:spPr>
          <a:xfrm>
            <a:off x="9812181" y="1585519"/>
            <a:ext cx="1690681" cy="16906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52255D5-8140-429B-ADEF-9999D45A3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554" y="3050542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9DACFCED-BEEF-443A-A881-D9363A6B9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7685" y="250047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15654" y="470667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22785" y="415660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F710A930-DDFF-47AD-A9FF-6F1F993C0D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62823" y="528795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3C1A8471-813D-41B1-AD59-1420B8AF9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69954" y="473788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75022" y="2538820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73967" y="202113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D07F44-D26D-4CDA-B364-B2A791FC05BE}"/>
              </a:ext>
            </a:extLst>
          </p:cNvPr>
          <p:cNvSpPr/>
          <p:nvPr userDrawn="1"/>
        </p:nvSpPr>
        <p:spPr>
          <a:xfrm>
            <a:off x="744194" y="1937982"/>
            <a:ext cx="5801924" cy="4085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44B77EF-4B82-4794-AD3C-E7911591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017" y="2536339"/>
            <a:ext cx="5251479" cy="325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1DEC835-BE40-455E-B1B9-EAD419FE90E5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985017" y="2113160"/>
            <a:ext cx="5251479" cy="38882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867386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92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D07F44-D26D-4CDA-B364-B2A791FC05BE}"/>
              </a:ext>
            </a:extLst>
          </p:cNvPr>
          <p:cNvSpPr/>
          <p:nvPr userDrawn="1"/>
        </p:nvSpPr>
        <p:spPr>
          <a:xfrm>
            <a:off x="744194" y="1937982"/>
            <a:ext cx="5801924" cy="4085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44B77EF-4B82-4794-AD3C-E7911591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017" y="2536339"/>
            <a:ext cx="5251479" cy="325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1DEC835-BE40-455E-B1B9-EAD419FE90E5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985017" y="2113160"/>
            <a:ext cx="5251479" cy="38882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EE722D-60AF-4DE6-89C9-C864FC7F2A7C}"/>
              </a:ext>
            </a:extLst>
          </p:cNvPr>
          <p:cNvSpPr/>
          <p:nvPr userDrawn="1"/>
        </p:nvSpPr>
        <p:spPr>
          <a:xfrm>
            <a:off x="9409955" y="3443747"/>
            <a:ext cx="1820335" cy="18203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311B51-9EFF-4669-968F-F916D45A3E21}"/>
              </a:ext>
            </a:extLst>
          </p:cNvPr>
          <p:cNvSpPr/>
          <p:nvPr userDrawn="1"/>
        </p:nvSpPr>
        <p:spPr>
          <a:xfrm>
            <a:off x="7287273" y="2251650"/>
            <a:ext cx="2019365" cy="20193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F94D8982-EBD9-46E0-A7C1-56A961AEA6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69603" y="3396299"/>
            <a:ext cx="1221726" cy="462862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54F3429-C5B1-4083-B2F9-7DB3F2958A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76734" y="2846230"/>
            <a:ext cx="1432712" cy="462862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44D29D9-1DB9-44A3-9425-6EFCA5933E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09457" y="4479339"/>
            <a:ext cx="1216418" cy="460851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1A9F64C-FE7E-4877-9773-3C11ECFD59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6588" y="3929270"/>
            <a:ext cx="1426487" cy="46085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D0DD55-E08D-4952-B71B-DAD4E36F3EEC}"/>
              </a:ext>
            </a:extLst>
          </p:cNvPr>
          <p:cNvSpPr/>
          <p:nvPr userDrawn="1"/>
        </p:nvSpPr>
        <p:spPr>
          <a:xfrm>
            <a:off x="9297254" y="963561"/>
            <a:ext cx="2091196" cy="20911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DE29060-D3DB-4630-8D24-E2B0BB5168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59936" y="212370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272956E-34C5-4AE5-8BEA-3E2A47D29B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58881" y="1606022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2004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8FD6EA7-AC29-4ECA-BF03-E245357AD72A}"/>
              </a:ext>
            </a:extLst>
          </p:cNvPr>
          <p:cNvSpPr/>
          <p:nvPr userDrawn="1"/>
        </p:nvSpPr>
        <p:spPr>
          <a:xfrm>
            <a:off x="7350036" y="1801160"/>
            <a:ext cx="2222094" cy="22220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062A1A-B0DC-40DA-BFB2-3BC0B28A6C70}"/>
              </a:ext>
            </a:extLst>
          </p:cNvPr>
          <p:cNvSpPr/>
          <p:nvPr userDrawn="1"/>
        </p:nvSpPr>
        <p:spPr>
          <a:xfrm>
            <a:off x="7046879" y="4210562"/>
            <a:ext cx="2031366" cy="2031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55521E-0F7B-4D11-AD78-9FF8EFF7D524}"/>
              </a:ext>
            </a:extLst>
          </p:cNvPr>
          <p:cNvSpPr/>
          <p:nvPr userDrawn="1"/>
        </p:nvSpPr>
        <p:spPr>
          <a:xfrm>
            <a:off x="9333801" y="3606414"/>
            <a:ext cx="2074103" cy="2074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4EFF120-A7CB-4072-B9B4-A343C2508EE0}"/>
              </a:ext>
            </a:extLst>
          </p:cNvPr>
          <p:cNvSpPr/>
          <p:nvPr userDrawn="1"/>
        </p:nvSpPr>
        <p:spPr>
          <a:xfrm>
            <a:off x="9812181" y="1585519"/>
            <a:ext cx="1690681" cy="16906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52255D5-8140-429B-ADEF-9999D45A3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554" y="3050542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9DACFCED-BEEF-443A-A881-D9363A6B9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7685" y="250047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15654" y="470667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22785" y="415660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F710A930-DDFF-47AD-A9FF-6F1F993C0D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62823" y="528795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3C1A8471-813D-41B1-AD59-1420B8AF9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69954" y="473788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75022" y="2538820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73967" y="202113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D07F44-D26D-4CDA-B364-B2A791FC05BE}"/>
              </a:ext>
            </a:extLst>
          </p:cNvPr>
          <p:cNvSpPr/>
          <p:nvPr userDrawn="1"/>
        </p:nvSpPr>
        <p:spPr>
          <a:xfrm>
            <a:off x="744194" y="1937982"/>
            <a:ext cx="5801924" cy="4085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06FAFCC-0119-43E8-8D04-594E090D5E6B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984250" y="2135188"/>
            <a:ext cx="5329238" cy="3665537"/>
          </a:xfrm>
        </p:spPr>
        <p:txBody>
          <a:bodyPr/>
          <a:lstStyle/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57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44B77EF-4B82-4794-AD3C-E7911591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017" y="2536339"/>
            <a:ext cx="5251479" cy="325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1DEC835-BE40-455E-B1B9-EAD419FE90E5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985017" y="2113160"/>
            <a:ext cx="5251479" cy="38882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EE722D-60AF-4DE6-89C9-C864FC7F2A7C}"/>
              </a:ext>
            </a:extLst>
          </p:cNvPr>
          <p:cNvSpPr/>
          <p:nvPr userDrawn="1"/>
        </p:nvSpPr>
        <p:spPr>
          <a:xfrm>
            <a:off x="9409955" y="3443747"/>
            <a:ext cx="1820335" cy="18203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311B51-9EFF-4669-968F-F916D45A3E21}"/>
              </a:ext>
            </a:extLst>
          </p:cNvPr>
          <p:cNvSpPr/>
          <p:nvPr userDrawn="1"/>
        </p:nvSpPr>
        <p:spPr>
          <a:xfrm>
            <a:off x="7287273" y="2251650"/>
            <a:ext cx="2019365" cy="20193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F94D8982-EBD9-46E0-A7C1-56A961AEA6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69603" y="3396299"/>
            <a:ext cx="1221726" cy="462862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54F3429-C5B1-4083-B2F9-7DB3F2958A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76734" y="2846230"/>
            <a:ext cx="1432712" cy="462862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44D29D9-1DB9-44A3-9425-6EFCA5933E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09457" y="4479339"/>
            <a:ext cx="1216418" cy="460851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1A9F64C-FE7E-4877-9773-3C11ECFD59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6588" y="3929270"/>
            <a:ext cx="1426487" cy="46085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D0DD55-E08D-4952-B71B-DAD4E36F3EEC}"/>
              </a:ext>
            </a:extLst>
          </p:cNvPr>
          <p:cNvSpPr/>
          <p:nvPr userDrawn="1"/>
        </p:nvSpPr>
        <p:spPr>
          <a:xfrm>
            <a:off x="9297254" y="963561"/>
            <a:ext cx="2091196" cy="20911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DE29060-D3DB-4630-8D24-E2B0BB5168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59936" y="212370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272956E-34C5-4AE5-8BEA-3E2A47D29B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58881" y="1606022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5776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8FD6EA7-AC29-4ECA-BF03-E245357AD72A}"/>
              </a:ext>
            </a:extLst>
          </p:cNvPr>
          <p:cNvSpPr/>
          <p:nvPr userDrawn="1"/>
        </p:nvSpPr>
        <p:spPr>
          <a:xfrm>
            <a:off x="6745659" y="2249757"/>
            <a:ext cx="2222094" cy="22220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062A1A-B0DC-40DA-BFB2-3BC0B28A6C70}"/>
              </a:ext>
            </a:extLst>
          </p:cNvPr>
          <p:cNvSpPr/>
          <p:nvPr userDrawn="1"/>
        </p:nvSpPr>
        <p:spPr>
          <a:xfrm>
            <a:off x="8581980" y="4084798"/>
            <a:ext cx="2031366" cy="2031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55521E-0F7B-4D11-AD78-9FF8EFF7D524}"/>
              </a:ext>
            </a:extLst>
          </p:cNvPr>
          <p:cNvSpPr/>
          <p:nvPr userDrawn="1"/>
        </p:nvSpPr>
        <p:spPr>
          <a:xfrm>
            <a:off x="9208679" y="1652428"/>
            <a:ext cx="2328334" cy="23283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4EFF120-A7CB-4072-B9B4-A343C2508EE0}"/>
              </a:ext>
            </a:extLst>
          </p:cNvPr>
          <p:cNvSpPr/>
          <p:nvPr userDrawn="1"/>
        </p:nvSpPr>
        <p:spPr>
          <a:xfrm>
            <a:off x="7804780" y="468634"/>
            <a:ext cx="1690681" cy="16906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52255D5-8140-429B-ADEF-9999D45A3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6177" y="343138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9DACFCED-BEEF-443A-A881-D9363A6B9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3308" y="290812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0532" y="2953930"/>
            <a:ext cx="1280922" cy="485289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97663" y="2403861"/>
            <a:ext cx="1502131" cy="485289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F710A930-DDFF-47AD-A9FF-6F1F993C0D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97924" y="516219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3C1A8471-813D-41B1-AD59-1420B8AF9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05055" y="4612122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67621" y="142193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66566" y="904248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27E6CB8-8F93-4F47-B74B-CD2576C31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94" y="1693177"/>
            <a:ext cx="5213811" cy="4025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51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8CE62B5-4A7D-4102-BEB0-A7E5264C9C0A}"/>
              </a:ext>
            </a:extLst>
          </p:cNvPr>
          <p:cNvSpPr/>
          <p:nvPr userDrawn="1"/>
        </p:nvSpPr>
        <p:spPr>
          <a:xfrm>
            <a:off x="8873888" y="3365091"/>
            <a:ext cx="2514562" cy="25145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8834FF-F9C6-4AB2-A234-D6A4A638E1BC}"/>
              </a:ext>
            </a:extLst>
          </p:cNvPr>
          <p:cNvSpPr/>
          <p:nvPr userDrawn="1"/>
        </p:nvSpPr>
        <p:spPr>
          <a:xfrm>
            <a:off x="7020233" y="1929056"/>
            <a:ext cx="2153835" cy="2153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06142BE-4026-42A0-BB0F-3A65DC668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9757" y="3137725"/>
            <a:ext cx="1385179" cy="5247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4B298B0-503C-4A96-9416-D553388A05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661" y="2587656"/>
            <a:ext cx="1624392" cy="524788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40846" y="4802713"/>
            <a:ext cx="1680328" cy="636607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7015" y="4125644"/>
            <a:ext cx="1970512" cy="636608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D8C0FC-224E-44AE-9A65-0C145F1AE3B4}"/>
              </a:ext>
            </a:extLst>
          </p:cNvPr>
          <p:cNvSpPr/>
          <p:nvPr userDrawn="1"/>
        </p:nvSpPr>
        <p:spPr>
          <a:xfrm>
            <a:off x="9276818" y="893717"/>
            <a:ext cx="2292931" cy="22929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60928" y="2153674"/>
            <a:ext cx="1251133" cy="474003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5626" y="1597887"/>
            <a:ext cx="1467198" cy="474003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36ED6CC-1C9D-41BB-9872-CC6C407E3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94" y="1693177"/>
            <a:ext cx="5857449" cy="4025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26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02EF27-A0AF-4293-9B5E-F8C9239AD2E9}"/>
              </a:ext>
            </a:extLst>
          </p:cNvPr>
          <p:cNvSpPr/>
          <p:nvPr userDrawn="1"/>
        </p:nvSpPr>
        <p:spPr>
          <a:xfrm>
            <a:off x="7249715" y="931614"/>
            <a:ext cx="1515234" cy="15152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8CE62B5-4A7D-4102-BEB0-A7E5264C9C0A}"/>
              </a:ext>
            </a:extLst>
          </p:cNvPr>
          <p:cNvSpPr/>
          <p:nvPr userDrawn="1"/>
        </p:nvSpPr>
        <p:spPr>
          <a:xfrm>
            <a:off x="9819033" y="3316862"/>
            <a:ext cx="1707561" cy="17075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52255D5-8140-429B-ADEF-9999D45A3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38074" y="1811302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9DACFCED-BEEF-443A-A881-D9363A6B9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7795" y="1336800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8834FF-F9C6-4AB2-A234-D6A4A638E1BC}"/>
              </a:ext>
            </a:extLst>
          </p:cNvPr>
          <p:cNvSpPr/>
          <p:nvPr userDrawn="1"/>
        </p:nvSpPr>
        <p:spPr>
          <a:xfrm>
            <a:off x="7586750" y="2688168"/>
            <a:ext cx="1886030" cy="1886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06142BE-4026-42A0-BB0F-3A65DC668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69079" y="3730044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4B298B0-503C-4A96-9416-D553388A05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6210" y="3179975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18535" y="426823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25666" y="3718162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D8C0FC-224E-44AE-9A65-0C145F1AE3B4}"/>
              </a:ext>
            </a:extLst>
          </p:cNvPr>
          <p:cNvSpPr/>
          <p:nvPr userDrawn="1"/>
        </p:nvSpPr>
        <p:spPr>
          <a:xfrm>
            <a:off x="9297254" y="963561"/>
            <a:ext cx="2091196" cy="20911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59936" y="2135237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58881" y="1606022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36ED6CC-1C9D-41BB-9872-CC6C407E3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94" y="1693177"/>
            <a:ext cx="5857449" cy="4025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86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02EF27-A0AF-4293-9B5E-F8C9239AD2E9}"/>
              </a:ext>
            </a:extLst>
          </p:cNvPr>
          <p:cNvSpPr/>
          <p:nvPr userDrawn="1"/>
        </p:nvSpPr>
        <p:spPr>
          <a:xfrm>
            <a:off x="7427634" y="678455"/>
            <a:ext cx="1515234" cy="15152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8CE62B5-4A7D-4102-BEB0-A7E5264C9C0A}"/>
              </a:ext>
            </a:extLst>
          </p:cNvPr>
          <p:cNvSpPr/>
          <p:nvPr userDrawn="1"/>
        </p:nvSpPr>
        <p:spPr>
          <a:xfrm>
            <a:off x="8468186" y="4341775"/>
            <a:ext cx="1707561" cy="17075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52255D5-8140-429B-ADEF-9999D45A3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5993" y="1558143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9DACFCED-BEEF-443A-A881-D9363A6B9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5714" y="1083641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8834FF-F9C6-4AB2-A234-D6A4A638E1BC}"/>
              </a:ext>
            </a:extLst>
          </p:cNvPr>
          <p:cNvSpPr/>
          <p:nvPr userDrawn="1"/>
        </p:nvSpPr>
        <p:spPr>
          <a:xfrm>
            <a:off x="7537334" y="2451949"/>
            <a:ext cx="1886030" cy="1886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06142BE-4026-42A0-BB0F-3A65DC668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9663" y="350338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4B298B0-503C-4A96-9416-D553388A05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26794" y="294375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7688" y="5293144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74819" y="4743075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D8C0FC-224E-44AE-9A65-0C145F1AE3B4}"/>
              </a:ext>
            </a:extLst>
          </p:cNvPr>
          <p:cNvSpPr/>
          <p:nvPr userDrawn="1"/>
        </p:nvSpPr>
        <p:spPr>
          <a:xfrm>
            <a:off x="9210757" y="889420"/>
            <a:ext cx="2091196" cy="20911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73439" y="2062977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72384" y="1531881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36ED6CC-1C9D-41BB-9872-CC6C407E3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94" y="1693177"/>
            <a:ext cx="5857449" cy="4025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7BF73A-FA5A-42DA-92D6-938EA05F486B}"/>
              </a:ext>
            </a:extLst>
          </p:cNvPr>
          <p:cNvSpPr/>
          <p:nvPr userDrawn="1"/>
        </p:nvSpPr>
        <p:spPr>
          <a:xfrm>
            <a:off x="9922889" y="3090111"/>
            <a:ext cx="1515234" cy="15152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45A380A-A117-4A61-8B9C-003585B6F6A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11248" y="396979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9CB9C4A-CD4D-4323-8952-408D2EBF27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90969" y="3495297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871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B0EA4-5487-493D-A224-9F30A742575C}"/>
              </a:ext>
            </a:extLst>
          </p:cNvPr>
          <p:cNvSpPr/>
          <p:nvPr userDrawn="1"/>
        </p:nvSpPr>
        <p:spPr>
          <a:xfrm>
            <a:off x="3420890" y="3020104"/>
            <a:ext cx="2511279" cy="2714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410AB08-086E-4383-BEDC-8F22084CC21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30426" y="3502617"/>
            <a:ext cx="2079146" cy="2038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832ED4-58C9-4304-87C2-FF58E3890C61}"/>
              </a:ext>
            </a:extLst>
          </p:cNvPr>
          <p:cNvSpPr/>
          <p:nvPr userDrawn="1"/>
        </p:nvSpPr>
        <p:spPr>
          <a:xfrm>
            <a:off x="6097586" y="2602335"/>
            <a:ext cx="2511279" cy="3132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4A97C03-1B1F-4ABC-A3D8-10A90E30D5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2" y="3084163"/>
            <a:ext cx="2079146" cy="2456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39F244-89D8-4944-9829-6B172DD68DF1}"/>
              </a:ext>
            </a:extLst>
          </p:cNvPr>
          <p:cNvSpPr/>
          <p:nvPr userDrawn="1"/>
        </p:nvSpPr>
        <p:spPr>
          <a:xfrm>
            <a:off x="8774282" y="2114939"/>
            <a:ext cx="2511279" cy="3619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933CDA2-27FB-4BAE-9F4A-A4A0BB453A6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983818" y="2572719"/>
            <a:ext cx="2079146" cy="2968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AB3C93-AE77-4701-A6FA-1C943ED2F0EF}"/>
              </a:ext>
            </a:extLst>
          </p:cNvPr>
          <p:cNvSpPr/>
          <p:nvPr userDrawn="1"/>
        </p:nvSpPr>
        <p:spPr>
          <a:xfrm>
            <a:off x="744195" y="3431380"/>
            <a:ext cx="2511279" cy="22876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FD436C30-DEE5-48B6-BB55-6BEF5941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731" y="3905573"/>
            <a:ext cx="2079146" cy="162015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4FA8EADF-14C8-49D0-A463-11AA1E8766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31" y="3557565"/>
            <a:ext cx="2079146" cy="33429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72AC3FFE-E4DB-4CD9-9E96-4C46BF367C7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30426" y="3165897"/>
            <a:ext cx="2079146" cy="31463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EA547CD8-01F0-4B82-9D9A-357EE49D068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7122" y="2740006"/>
            <a:ext cx="2079146" cy="33429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C6C90B7-72A2-4F62-82E2-D7E74483A8A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983818" y="2245179"/>
            <a:ext cx="2079146" cy="33429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641018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11BD83-C7AC-483B-B986-D188B970B5C6}"/>
              </a:ext>
            </a:extLst>
          </p:cNvPr>
          <p:cNvSpPr/>
          <p:nvPr userDrawn="1"/>
        </p:nvSpPr>
        <p:spPr>
          <a:xfrm>
            <a:off x="744195" y="3431380"/>
            <a:ext cx="2511279" cy="25202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B0EA4-5487-493D-A224-9F30A742575C}"/>
              </a:ext>
            </a:extLst>
          </p:cNvPr>
          <p:cNvSpPr/>
          <p:nvPr userDrawn="1"/>
        </p:nvSpPr>
        <p:spPr>
          <a:xfrm>
            <a:off x="3420891" y="3020103"/>
            <a:ext cx="2511279" cy="29315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832ED4-58C9-4304-87C2-FF58E3890C61}"/>
              </a:ext>
            </a:extLst>
          </p:cNvPr>
          <p:cNvSpPr/>
          <p:nvPr userDrawn="1"/>
        </p:nvSpPr>
        <p:spPr>
          <a:xfrm>
            <a:off x="6097587" y="2602335"/>
            <a:ext cx="2511279" cy="3349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39F244-89D8-4944-9829-6B172DD68DF1}"/>
              </a:ext>
            </a:extLst>
          </p:cNvPr>
          <p:cNvSpPr/>
          <p:nvPr userDrawn="1"/>
        </p:nvSpPr>
        <p:spPr>
          <a:xfrm>
            <a:off x="8774282" y="2114939"/>
            <a:ext cx="2511279" cy="3836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545657-A94F-42DC-ABE8-86D4839E24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30426" y="3539613"/>
            <a:ext cx="2079146" cy="2222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1EDB936-D1F9-4A29-B648-F605F68D96F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2" y="3146323"/>
            <a:ext cx="2079146" cy="26153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9A70263-86C7-4EEA-BD2D-CA4B2A8AEED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983818" y="2635044"/>
            <a:ext cx="2079146" cy="31266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A6423B-DC1F-44E0-A02C-3513C5B1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731" y="3935437"/>
            <a:ext cx="2079146" cy="18262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1ED387-E1BD-4866-A1BF-DA87822731C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31" y="3601140"/>
            <a:ext cx="2079146" cy="334297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5C45676-5319-4A27-98D5-F2AA06A042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30426" y="3188757"/>
            <a:ext cx="2079146" cy="31463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307A643-C86C-40C7-9CFC-73FA82A91CB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7122" y="2762866"/>
            <a:ext cx="2079146" cy="334296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18D02DF-5127-4861-9CAB-ADCBCF52F74E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983818" y="2268039"/>
            <a:ext cx="2079146" cy="334296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818814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0E03E7-8D61-48C7-B7AE-6016DF8F4B23}"/>
              </a:ext>
            </a:extLst>
          </p:cNvPr>
          <p:cNvSpPr/>
          <p:nvPr userDrawn="1"/>
        </p:nvSpPr>
        <p:spPr>
          <a:xfrm>
            <a:off x="744193" y="2840491"/>
            <a:ext cx="2532049" cy="3049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CCF2ADA-E545-4BCE-821B-44535420EF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3726" y="3323303"/>
            <a:ext cx="2108671" cy="2329201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  <a:lvl2pPr algn="l">
              <a:defRPr>
                <a:solidFill>
                  <a:schemeClr val="accent4"/>
                </a:solidFill>
              </a:defRPr>
            </a:lvl2pPr>
            <a:lvl3pPr algn="l">
              <a:defRPr>
                <a:solidFill>
                  <a:schemeClr val="accent4"/>
                </a:solidFill>
              </a:defRPr>
            </a:lvl3pPr>
            <a:lvl4pPr algn="l">
              <a:defRPr>
                <a:solidFill>
                  <a:schemeClr val="accent4"/>
                </a:solidFill>
              </a:defRPr>
            </a:lvl4pPr>
            <a:lvl5pPr algn="l"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err="1"/>
              <a:t>stylese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lvel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0CCDAA-8F2C-4FC6-826B-13964F858B90}"/>
              </a:ext>
            </a:extLst>
          </p:cNvPr>
          <p:cNvSpPr/>
          <p:nvPr userDrawn="1"/>
        </p:nvSpPr>
        <p:spPr>
          <a:xfrm>
            <a:off x="3426878" y="2840491"/>
            <a:ext cx="2532049" cy="3049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EDCFFD5-8A85-4295-AE20-75C4F237A0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  <a:lvl2pPr algn="l">
              <a:defRPr>
                <a:solidFill>
                  <a:schemeClr val="accent4"/>
                </a:solidFill>
              </a:defRPr>
            </a:lvl2pPr>
            <a:lvl3pPr algn="l">
              <a:defRPr>
                <a:solidFill>
                  <a:schemeClr val="accent4"/>
                </a:solidFill>
              </a:defRPr>
            </a:lvl3pPr>
            <a:lvl4pPr algn="l">
              <a:defRPr>
                <a:solidFill>
                  <a:schemeClr val="accent4"/>
                </a:solidFill>
              </a:defRPr>
            </a:lvl4pPr>
            <a:lvl5pPr algn="l"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F7AE05-68AB-4C39-A4BF-178658909074}"/>
              </a:ext>
            </a:extLst>
          </p:cNvPr>
          <p:cNvSpPr/>
          <p:nvPr userDrawn="1"/>
        </p:nvSpPr>
        <p:spPr>
          <a:xfrm>
            <a:off x="6109563" y="2840491"/>
            <a:ext cx="2532049" cy="3049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19909D8-94AE-400D-B3CF-526109D1468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  <a:lvl2pPr algn="l">
              <a:defRPr>
                <a:solidFill>
                  <a:schemeClr val="accent4"/>
                </a:solidFill>
              </a:defRPr>
            </a:lvl2pPr>
            <a:lvl3pPr algn="l">
              <a:defRPr>
                <a:solidFill>
                  <a:schemeClr val="accent4"/>
                </a:solidFill>
              </a:defRPr>
            </a:lvl3pPr>
            <a:lvl4pPr algn="l">
              <a:defRPr>
                <a:solidFill>
                  <a:schemeClr val="accent4"/>
                </a:solidFill>
              </a:defRPr>
            </a:lvl4pPr>
            <a:lvl5pPr algn="l"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1A0899-40C6-49F4-99F0-8EE3E47EF49C}"/>
              </a:ext>
            </a:extLst>
          </p:cNvPr>
          <p:cNvSpPr/>
          <p:nvPr userDrawn="1"/>
        </p:nvSpPr>
        <p:spPr>
          <a:xfrm>
            <a:off x="8792248" y="2851048"/>
            <a:ext cx="2532049" cy="3049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CC3B421-83C6-4D91-AE6F-C05CA30092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323302"/>
            <a:ext cx="2108671" cy="2340442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  <a:lvl2pPr algn="l">
              <a:defRPr>
                <a:solidFill>
                  <a:schemeClr val="accent4"/>
                </a:solidFill>
              </a:defRPr>
            </a:lvl2pPr>
            <a:lvl3pPr algn="l">
              <a:defRPr>
                <a:solidFill>
                  <a:schemeClr val="accent4"/>
                </a:solidFill>
              </a:defRPr>
            </a:lvl3pPr>
            <a:lvl4pPr algn="l">
              <a:defRPr>
                <a:solidFill>
                  <a:schemeClr val="accent4"/>
                </a:solidFill>
              </a:defRPr>
            </a:lvl4pPr>
            <a:lvl5pPr algn="l"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8393F90A-395C-49C3-9F39-67D7AB85DFE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008671"/>
            <a:ext cx="2108671" cy="314631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0630A6C-B025-4079-8E94-E998AD780BF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008671"/>
            <a:ext cx="2108671" cy="314631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B4E1BF5-C79D-447D-B663-36266A3AFDB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008671"/>
            <a:ext cx="2108671" cy="314631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3BEB8FE9-FDBA-4F07-8257-74471F9F4CD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008671"/>
            <a:ext cx="2108671" cy="314631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90134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237170" y="1693177"/>
            <a:ext cx="5213811" cy="4025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94" y="1693177"/>
            <a:ext cx="5213811" cy="4025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2EAC1-435E-432C-815D-BADCBE31B728}"/>
              </a:ext>
            </a:extLst>
          </p:cNvPr>
          <p:cNvSpPr/>
          <p:nvPr userDrawn="1"/>
        </p:nvSpPr>
        <p:spPr>
          <a:xfrm>
            <a:off x="744193" y="2840491"/>
            <a:ext cx="2532049" cy="3049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F15C6E-8955-48B1-B9C7-55AFAFB3A6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3726" y="3323303"/>
            <a:ext cx="2108671" cy="232920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err="1"/>
              <a:t>stylese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lvel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08A287-2AA8-4033-82B8-1C960F62A2A8}"/>
              </a:ext>
            </a:extLst>
          </p:cNvPr>
          <p:cNvSpPr/>
          <p:nvPr userDrawn="1"/>
        </p:nvSpPr>
        <p:spPr>
          <a:xfrm>
            <a:off x="3426878" y="2840491"/>
            <a:ext cx="2532049" cy="3049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7FCA96D-EC4A-4FF8-B44B-AFD6F97190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EC4516-F5C6-4436-A033-B9F32B8AFA65}"/>
              </a:ext>
            </a:extLst>
          </p:cNvPr>
          <p:cNvSpPr/>
          <p:nvPr userDrawn="1"/>
        </p:nvSpPr>
        <p:spPr>
          <a:xfrm>
            <a:off x="6109563" y="2840491"/>
            <a:ext cx="2532049" cy="3049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0A17DFF-D853-4561-B1E4-D0894C0E30A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4ABD017-16F8-430C-B74C-3CDE477E76DA}"/>
              </a:ext>
            </a:extLst>
          </p:cNvPr>
          <p:cNvSpPr/>
          <p:nvPr userDrawn="1"/>
        </p:nvSpPr>
        <p:spPr>
          <a:xfrm>
            <a:off x="8792248" y="2851048"/>
            <a:ext cx="2532049" cy="3049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2F80CCF-5B6B-41B2-A52B-5EC6284CA2D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323302"/>
            <a:ext cx="2108671" cy="234044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77A91BA-D84E-4296-A1AA-ED3366BD880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9FBF5A7-9DA9-4FA6-9790-09E5A981C4A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FA5F875-1F7F-4634-B8F8-5A81DFDF9D9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77E1457-59D5-44F9-9B0E-22911A427DF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39166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11BD83-C7AC-483B-B986-D188B970B5C6}"/>
              </a:ext>
            </a:extLst>
          </p:cNvPr>
          <p:cNvSpPr/>
          <p:nvPr userDrawn="1"/>
        </p:nvSpPr>
        <p:spPr>
          <a:xfrm>
            <a:off x="744194" y="3411020"/>
            <a:ext cx="2449200" cy="22931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726" y="3842536"/>
            <a:ext cx="2039675" cy="16683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13FD5E-6F41-41D9-A887-8A5D83F99F59}"/>
              </a:ext>
            </a:extLst>
          </p:cNvPr>
          <p:cNvSpPr/>
          <p:nvPr userDrawn="1"/>
        </p:nvSpPr>
        <p:spPr>
          <a:xfrm>
            <a:off x="3426879" y="3411020"/>
            <a:ext cx="2449200" cy="22931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9B15EFD-202A-4D93-B451-4075A497929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842535"/>
            <a:ext cx="2039675" cy="16683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26BBED-286C-4F22-9ADB-9F3F0248D5DE}"/>
              </a:ext>
            </a:extLst>
          </p:cNvPr>
          <p:cNvSpPr/>
          <p:nvPr userDrawn="1"/>
        </p:nvSpPr>
        <p:spPr>
          <a:xfrm>
            <a:off x="6109564" y="3411020"/>
            <a:ext cx="2449200" cy="22931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9ED039B-E90C-4759-8A3A-27CDA513FD0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842535"/>
            <a:ext cx="2039675" cy="16683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FD930E-49AE-4B85-9258-40BB0D132C41}"/>
              </a:ext>
            </a:extLst>
          </p:cNvPr>
          <p:cNvSpPr/>
          <p:nvPr userDrawn="1"/>
        </p:nvSpPr>
        <p:spPr>
          <a:xfrm>
            <a:off x="8792249" y="3421577"/>
            <a:ext cx="2449200" cy="22931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ABA5B78-B9B7-49BF-B36D-67860A8C799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845041"/>
            <a:ext cx="2039675" cy="16764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FF6447F-DE40-4411-9C5C-3EE83D7450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524810"/>
            <a:ext cx="2039675" cy="28513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25F707A-453A-405A-B69F-582C1B680AA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524810"/>
            <a:ext cx="2039675" cy="28513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D6443A1-67B2-46D1-AD52-B94432627C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524810"/>
            <a:ext cx="2039675" cy="28513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B3BEA35-B8B7-49D3-8FE3-616F260332F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524810"/>
            <a:ext cx="2039675" cy="28513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16430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B46E28-9E10-4221-8D6F-C7341C7DDE33}"/>
              </a:ext>
            </a:extLst>
          </p:cNvPr>
          <p:cNvSpPr/>
          <p:nvPr userDrawn="1"/>
        </p:nvSpPr>
        <p:spPr>
          <a:xfrm>
            <a:off x="744193" y="2840491"/>
            <a:ext cx="2532049" cy="3049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1D5402-15DA-4057-99BC-39B935E98C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3726" y="3323303"/>
            <a:ext cx="2108671" cy="232920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err="1"/>
              <a:t>stylese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lvel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B5358A-3F9C-40BF-83D5-8E27CDDDBAAF}"/>
              </a:ext>
            </a:extLst>
          </p:cNvPr>
          <p:cNvSpPr/>
          <p:nvPr userDrawn="1"/>
        </p:nvSpPr>
        <p:spPr>
          <a:xfrm>
            <a:off x="3426878" y="2840491"/>
            <a:ext cx="2532049" cy="3049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73271E7-7C8B-4E09-BDE7-BDF3E0BE7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21F4E2-C961-4B9E-9612-3B56372C4936}"/>
              </a:ext>
            </a:extLst>
          </p:cNvPr>
          <p:cNvSpPr/>
          <p:nvPr userDrawn="1"/>
        </p:nvSpPr>
        <p:spPr>
          <a:xfrm>
            <a:off x="6109563" y="2840491"/>
            <a:ext cx="2532049" cy="3049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EF9DC-F22F-44F6-AD10-C181A968E58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6B5FFA-9831-4CB3-BCF7-73DD15F9C6D6}"/>
              </a:ext>
            </a:extLst>
          </p:cNvPr>
          <p:cNvSpPr/>
          <p:nvPr userDrawn="1"/>
        </p:nvSpPr>
        <p:spPr>
          <a:xfrm>
            <a:off x="8792248" y="2851048"/>
            <a:ext cx="2532049" cy="3049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A37B156-D74F-4968-B10C-4A3EB09D82F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323302"/>
            <a:ext cx="2108671" cy="234044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AF271F4-A8BC-4913-9856-91E9BAB0E67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D53EC4-2198-4F78-9203-F43D56004CC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81A378B-78FF-4D1A-9807-620BD22CC1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2ECF13F-9A9E-4B85-87D3-56503A45B60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399550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B46E28-9E10-4221-8D6F-C7341C7DDE33}"/>
              </a:ext>
            </a:extLst>
          </p:cNvPr>
          <p:cNvSpPr/>
          <p:nvPr userDrawn="1"/>
        </p:nvSpPr>
        <p:spPr>
          <a:xfrm>
            <a:off x="744193" y="2840491"/>
            <a:ext cx="2532049" cy="3049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1D5402-15DA-4057-99BC-39B935E98C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3726" y="3323303"/>
            <a:ext cx="2108671" cy="232920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err="1"/>
              <a:t>stylese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lvel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B5358A-3F9C-40BF-83D5-8E27CDDDBAAF}"/>
              </a:ext>
            </a:extLst>
          </p:cNvPr>
          <p:cNvSpPr/>
          <p:nvPr userDrawn="1"/>
        </p:nvSpPr>
        <p:spPr>
          <a:xfrm>
            <a:off x="3426878" y="2840491"/>
            <a:ext cx="2532049" cy="3049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73271E7-7C8B-4E09-BDE7-BDF3E0BE7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21F4E2-C961-4B9E-9612-3B56372C4936}"/>
              </a:ext>
            </a:extLst>
          </p:cNvPr>
          <p:cNvSpPr/>
          <p:nvPr userDrawn="1"/>
        </p:nvSpPr>
        <p:spPr>
          <a:xfrm>
            <a:off x="6109563" y="2840491"/>
            <a:ext cx="2532049" cy="3049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EF9DC-F22F-44F6-AD10-C181A968E58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6B5FFA-9831-4CB3-BCF7-73DD15F9C6D6}"/>
              </a:ext>
            </a:extLst>
          </p:cNvPr>
          <p:cNvSpPr/>
          <p:nvPr userDrawn="1"/>
        </p:nvSpPr>
        <p:spPr>
          <a:xfrm>
            <a:off x="8792248" y="2851048"/>
            <a:ext cx="2532049" cy="3049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A37B156-D74F-4968-B10C-4A3EB09D82F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323302"/>
            <a:ext cx="2108671" cy="234044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AF271F4-A8BC-4913-9856-91E9BAB0E67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D53EC4-2198-4F78-9203-F43D56004CC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81A378B-78FF-4D1A-9807-620BD22CC1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2ECF13F-9A9E-4B85-87D3-56503A45B60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02139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B46E28-9E10-4221-8D6F-C7341C7DDE33}"/>
              </a:ext>
            </a:extLst>
          </p:cNvPr>
          <p:cNvSpPr/>
          <p:nvPr userDrawn="1"/>
        </p:nvSpPr>
        <p:spPr>
          <a:xfrm>
            <a:off x="744193" y="2840491"/>
            <a:ext cx="2532049" cy="304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1D5402-15DA-4057-99BC-39B935E98C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3726" y="3323303"/>
            <a:ext cx="2108671" cy="232920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err="1"/>
              <a:t>stylese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lvel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B5358A-3F9C-40BF-83D5-8E27CDDDBAAF}"/>
              </a:ext>
            </a:extLst>
          </p:cNvPr>
          <p:cNvSpPr/>
          <p:nvPr userDrawn="1"/>
        </p:nvSpPr>
        <p:spPr>
          <a:xfrm>
            <a:off x="3426878" y="2840491"/>
            <a:ext cx="2532049" cy="304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73271E7-7C8B-4E09-BDE7-BDF3E0BE7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21F4E2-C961-4B9E-9612-3B56372C4936}"/>
              </a:ext>
            </a:extLst>
          </p:cNvPr>
          <p:cNvSpPr/>
          <p:nvPr userDrawn="1"/>
        </p:nvSpPr>
        <p:spPr>
          <a:xfrm>
            <a:off x="6109563" y="2840491"/>
            <a:ext cx="2532049" cy="304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EF9DC-F22F-44F6-AD10-C181A968E58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6B5FFA-9831-4CB3-BCF7-73DD15F9C6D6}"/>
              </a:ext>
            </a:extLst>
          </p:cNvPr>
          <p:cNvSpPr/>
          <p:nvPr userDrawn="1"/>
        </p:nvSpPr>
        <p:spPr>
          <a:xfrm>
            <a:off x="8792248" y="2851048"/>
            <a:ext cx="2532049" cy="304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A37B156-D74F-4968-B10C-4A3EB09D82F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323302"/>
            <a:ext cx="2108671" cy="234044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AF271F4-A8BC-4913-9856-91E9BAB0E67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D53EC4-2198-4F78-9203-F43D56004CC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81A378B-78FF-4D1A-9807-620BD22CC1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2ECF13F-9A9E-4B85-87D3-56503A45B60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44769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B46E28-9E10-4221-8D6F-C7341C7DDE33}"/>
              </a:ext>
            </a:extLst>
          </p:cNvPr>
          <p:cNvSpPr/>
          <p:nvPr userDrawn="1"/>
        </p:nvSpPr>
        <p:spPr>
          <a:xfrm>
            <a:off x="744193" y="2840491"/>
            <a:ext cx="2532049" cy="304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1D5402-15DA-4057-99BC-39B935E98C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3726" y="3323303"/>
            <a:ext cx="2108671" cy="232920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err="1"/>
              <a:t>stylese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lvel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B5358A-3F9C-40BF-83D5-8E27CDDDBAAF}"/>
              </a:ext>
            </a:extLst>
          </p:cNvPr>
          <p:cNvSpPr/>
          <p:nvPr userDrawn="1"/>
        </p:nvSpPr>
        <p:spPr>
          <a:xfrm>
            <a:off x="3426878" y="2840491"/>
            <a:ext cx="2532049" cy="3049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73271E7-7C8B-4E09-BDE7-BDF3E0BE7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21F4E2-C961-4B9E-9612-3B56372C4936}"/>
              </a:ext>
            </a:extLst>
          </p:cNvPr>
          <p:cNvSpPr/>
          <p:nvPr userDrawn="1"/>
        </p:nvSpPr>
        <p:spPr>
          <a:xfrm>
            <a:off x="6109563" y="2840491"/>
            <a:ext cx="2532049" cy="3049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EF9DC-F22F-44F6-AD10-C181A968E58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6B5FFA-9831-4CB3-BCF7-73DD15F9C6D6}"/>
              </a:ext>
            </a:extLst>
          </p:cNvPr>
          <p:cNvSpPr/>
          <p:nvPr userDrawn="1"/>
        </p:nvSpPr>
        <p:spPr>
          <a:xfrm>
            <a:off x="8792248" y="2851048"/>
            <a:ext cx="2532049" cy="3049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A37B156-D74F-4968-B10C-4A3EB09D82F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323302"/>
            <a:ext cx="2108671" cy="234044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AF271F4-A8BC-4913-9856-91E9BAB0E67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D53EC4-2198-4F78-9203-F43D56004CC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81A378B-78FF-4D1A-9807-620BD22CC1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2ECF13F-9A9E-4B85-87D3-56503A45B60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0474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B46E28-9E10-4221-8D6F-C7341C7DDE33}"/>
              </a:ext>
            </a:extLst>
          </p:cNvPr>
          <p:cNvSpPr/>
          <p:nvPr userDrawn="1"/>
        </p:nvSpPr>
        <p:spPr>
          <a:xfrm>
            <a:off x="744193" y="2840491"/>
            <a:ext cx="2532049" cy="3049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1D5402-15DA-4057-99BC-39B935E98C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3726" y="3323303"/>
            <a:ext cx="2108671" cy="232920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err="1"/>
              <a:t>stylese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lvel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B5358A-3F9C-40BF-83D5-8E27CDDDBAAF}"/>
              </a:ext>
            </a:extLst>
          </p:cNvPr>
          <p:cNvSpPr/>
          <p:nvPr userDrawn="1"/>
        </p:nvSpPr>
        <p:spPr>
          <a:xfrm>
            <a:off x="3426878" y="2840491"/>
            <a:ext cx="2532049" cy="3049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73271E7-7C8B-4E09-BDE7-BDF3E0BE7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21F4E2-C961-4B9E-9612-3B56372C4936}"/>
              </a:ext>
            </a:extLst>
          </p:cNvPr>
          <p:cNvSpPr/>
          <p:nvPr userDrawn="1"/>
        </p:nvSpPr>
        <p:spPr>
          <a:xfrm>
            <a:off x="6109563" y="2840491"/>
            <a:ext cx="2532049" cy="3049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EF9DC-F22F-44F6-AD10-C181A968E58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6B5FFA-9831-4CB3-BCF7-73DD15F9C6D6}"/>
              </a:ext>
            </a:extLst>
          </p:cNvPr>
          <p:cNvSpPr/>
          <p:nvPr userDrawn="1"/>
        </p:nvSpPr>
        <p:spPr>
          <a:xfrm>
            <a:off x="8792248" y="2851048"/>
            <a:ext cx="2532049" cy="304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A37B156-D74F-4968-B10C-4A3EB09D82F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323302"/>
            <a:ext cx="2108671" cy="234044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AF271F4-A8BC-4913-9856-91E9BAB0E67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D53EC4-2198-4F78-9203-F43D56004CC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81A378B-78FF-4D1A-9807-620BD22CC1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2ECF13F-9A9E-4B85-87D3-56503A45B60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71278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669" y="2243491"/>
            <a:ext cx="8882313" cy="3475495"/>
          </a:xfrm>
        </p:spPr>
        <p:txBody>
          <a:bodyPr>
            <a:normAutofit/>
          </a:bodyPr>
          <a:lstStyle>
            <a:lvl1pPr>
              <a:buNone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CA837-78CE-466E-AD7C-3C8ABAF6F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B2AAE32-5CA2-4258-8F26-AE5BB60084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6195" y="1890098"/>
            <a:ext cx="21607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706CDC27-B969-4B52-88A6-7D192D06C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2313" y="1309491"/>
            <a:ext cx="4143146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TYPOGRAPHY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corporate presentations, use Arial and Arial black.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– bodies of text</a:t>
            </a:r>
            <a:br>
              <a:rPr lang="en-GB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ARIAL BLACK </a:t>
            </a:r>
            <a:r>
              <a:rPr lang="en-GB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Headlines, only in capital letters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 TYPEFACE – </a:t>
            </a:r>
            <a:r>
              <a:rPr lang="en-GB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external use, marketing and branding purposes but can also be used in more visual presentations if needed.</a:t>
            </a:r>
            <a:br>
              <a:rPr lang="en-GB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accent4"/>
                </a:solidFill>
                <a:latin typeface="Scandinavian New Book" panose="02000503040000020004" pitchFamily="2" charset="0"/>
                <a:cs typeface="Arial" panose="020B0604020202020204" pitchFamily="34" charset="0"/>
              </a:rPr>
              <a:t>Scandinavian New Book </a:t>
            </a:r>
            <a:r>
              <a:rPr lang="en-GB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use as often as possible in bodies of text</a:t>
            </a:r>
            <a:br>
              <a:rPr lang="en-GB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accent4"/>
                </a:solidFill>
                <a:latin typeface="Scandinavian New" panose="02000503040000020004" pitchFamily="2" charset="0"/>
                <a:cs typeface="Arial" panose="020B0604020202020204" pitchFamily="34" charset="0"/>
              </a:rPr>
              <a:t>Scandinavian New </a:t>
            </a:r>
            <a:r>
              <a:rPr lang="en-GB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bodies of text with limited space</a:t>
            </a:r>
            <a:br>
              <a:rPr lang="en-GB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accent4"/>
                </a:solidFill>
                <a:latin typeface="Scandinavian New Black" panose="02000503040000020004" pitchFamily="2" charset="0"/>
                <a:cs typeface="Arial" panose="020B0604020202020204" pitchFamily="34" charset="0"/>
              </a:rPr>
              <a:t>SCANDINAVIAN NEW BLACK </a:t>
            </a:r>
            <a:r>
              <a:rPr lang="en-GB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Headlines, only in capital letters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9D878C-AE31-45B0-980E-9BA52FA4905D}"/>
              </a:ext>
            </a:extLst>
          </p:cNvPr>
          <p:cNvGrpSpPr/>
          <p:nvPr userDrawn="1"/>
        </p:nvGrpSpPr>
        <p:grpSpPr>
          <a:xfrm>
            <a:off x="783466" y="3397655"/>
            <a:ext cx="3660943" cy="2658553"/>
            <a:chOff x="783466" y="3211033"/>
            <a:chExt cx="3660943" cy="284517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30B353-3B9B-4BC4-9F26-1DF2B7467F9D}"/>
                </a:ext>
              </a:extLst>
            </p:cNvPr>
            <p:cNvSpPr/>
            <p:nvPr/>
          </p:nvSpPr>
          <p:spPr bwMode="auto">
            <a:xfrm>
              <a:off x="783466" y="3211033"/>
              <a:ext cx="871988" cy="7355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A7A2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Text/BG</a:t>
              </a:r>
              <a:r>
                <a:rPr kumimoji="0" lang="en-US" sz="800" b="0" i="0" u="none" strike="noStrike" cap="none" normalizeH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Light 1</a:t>
              </a:r>
              <a:endParaRPr kumimoji="0" lang="en-US" sz="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White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R 255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G 255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B 255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5F8E60-AD06-4798-8C75-26240D168446}"/>
                </a:ext>
              </a:extLst>
            </p:cNvPr>
            <p:cNvSpPr/>
            <p:nvPr/>
          </p:nvSpPr>
          <p:spPr bwMode="auto">
            <a:xfrm>
              <a:off x="2642770" y="4005459"/>
              <a:ext cx="871988" cy="735580"/>
            </a:xfrm>
            <a:prstGeom prst="rect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Accent 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Deep Blue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R 0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 0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B 102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68E4A73-BB9B-47A2-8D84-5A1A2FF9F09B}"/>
                </a:ext>
              </a:extLst>
            </p:cNvPr>
            <p:cNvSpPr/>
            <p:nvPr/>
          </p:nvSpPr>
          <p:spPr bwMode="auto">
            <a:xfrm>
              <a:off x="2642770" y="4787943"/>
              <a:ext cx="871988" cy="735580"/>
            </a:xfrm>
            <a:prstGeom prst="rect">
              <a:avLst/>
            </a:prstGeom>
            <a:solidFill>
              <a:srgbClr val="CAA97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Accent 5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Sand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 202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G 169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B 119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50E3C1-B74B-4BCF-90A4-C251219FBB18}"/>
                </a:ext>
              </a:extLst>
            </p:cNvPr>
            <p:cNvSpPr/>
            <p:nvPr/>
          </p:nvSpPr>
          <p:spPr bwMode="auto">
            <a:xfrm>
              <a:off x="3572421" y="3211033"/>
              <a:ext cx="871988" cy="735580"/>
            </a:xfrm>
            <a:prstGeom prst="rect">
              <a:avLst/>
            </a:prstGeom>
            <a:solidFill>
              <a:srgbClr val="BFBCB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Accent 6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Medium Grey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R 191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G 188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B </a:t>
              </a:r>
              <a:r>
                <a:rPr lang="en-US" sz="800" dirty="0">
                  <a:latin typeface="Arial" pitchFamily="34" charset="0"/>
                  <a:cs typeface="Arial" pitchFamily="34" charset="0"/>
                </a:rPr>
                <a:t>181</a:t>
              </a:r>
              <a:endParaRPr kumimoji="0" lang="en-US" sz="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0638AD-DA50-418D-ADF6-18CA920A7354}"/>
                </a:ext>
              </a:extLst>
            </p:cNvPr>
            <p:cNvSpPr/>
            <p:nvPr/>
          </p:nvSpPr>
          <p:spPr bwMode="auto">
            <a:xfrm>
              <a:off x="783466" y="4005459"/>
              <a:ext cx="871988" cy="7355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Text/BG</a:t>
              </a:r>
              <a:r>
                <a:rPr kumimoji="0" lang="en-US" sz="800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Dark 1</a:t>
              </a: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Black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R 0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 0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B 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990952-A2C0-4E32-82AE-8D0B3C1C8667}"/>
                </a:ext>
              </a:extLst>
            </p:cNvPr>
            <p:cNvSpPr/>
            <p:nvPr/>
          </p:nvSpPr>
          <p:spPr bwMode="auto">
            <a:xfrm>
              <a:off x="783466" y="4787943"/>
              <a:ext cx="871988" cy="735580"/>
            </a:xfrm>
            <a:prstGeom prst="rect">
              <a:avLst/>
            </a:prstGeom>
            <a:solidFill>
              <a:srgbClr val="D5D4D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Text/BG</a:t>
              </a:r>
              <a:r>
                <a:rPr kumimoji="0" lang="en-US" sz="800" b="0" i="0" u="none" strike="noStrike" cap="none" normalizeH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Light 2</a:t>
              </a:r>
              <a:endParaRPr kumimoji="0" lang="en-US" sz="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Light Grey</a:t>
              </a:r>
              <a:endParaRPr lang="en-US" sz="800" baseline="30000" dirty="0">
                <a:latin typeface="Arial" pitchFamily="34" charset="0"/>
                <a:cs typeface="Arial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R 213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G 212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B 209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650D77-940E-4E0D-B246-E2D824BD7CD5}"/>
                </a:ext>
              </a:extLst>
            </p:cNvPr>
            <p:cNvSpPr/>
            <p:nvPr/>
          </p:nvSpPr>
          <p:spPr bwMode="auto">
            <a:xfrm>
              <a:off x="1713118" y="4787943"/>
              <a:ext cx="871988" cy="735580"/>
            </a:xfrm>
            <a:prstGeom prst="rect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Accent 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SAS Blue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R 0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 0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B 153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B843AB-BBC8-46D0-B577-C3F945A5EAB3}"/>
                </a:ext>
              </a:extLst>
            </p:cNvPr>
            <p:cNvSpPr/>
            <p:nvPr/>
          </p:nvSpPr>
          <p:spPr bwMode="auto">
            <a:xfrm>
              <a:off x="1713118" y="4005459"/>
              <a:ext cx="871988" cy="735580"/>
            </a:xfrm>
            <a:prstGeom prst="rect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Accent 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Medium Blue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R </a:t>
              </a: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 153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B 255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5F377D-64F7-46AD-8A45-C6231D938F8E}"/>
                </a:ext>
              </a:extLst>
            </p:cNvPr>
            <p:cNvSpPr/>
            <p:nvPr/>
          </p:nvSpPr>
          <p:spPr bwMode="auto">
            <a:xfrm>
              <a:off x="1713118" y="3211033"/>
              <a:ext cx="871988" cy="735580"/>
            </a:xfrm>
            <a:prstGeom prst="rect">
              <a:avLst/>
            </a:prstGeom>
            <a:solidFill>
              <a:srgbClr val="A7A2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Text/BG Dark 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Dark Grey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R 167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G 162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B 153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56F16E-8271-48EF-8791-6D1854207770}"/>
                </a:ext>
              </a:extLst>
            </p:cNvPr>
            <p:cNvSpPr/>
            <p:nvPr/>
          </p:nvSpPr>
          <p:spPr bwMode="auto">
            <a:xfrm>
              <a:off x="2642770" y="3211033"/>
              <a:ext cx="871988" cy="735580"/>
            </a:xfrm>
            <a:prstGeom prst="rect">
              <a:avLst/>
            </a:prstGeom>
            <a:solidFill>
              <a:srgbClr val="0033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Accent 3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Sky Blue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R 0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 51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B 204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9A900A-BE5D-4BDB-832E-67D60FEED672}"/>
                </a:ext>
              </a:extLst>
            </p:cNvPr>
            <p:cNvSpPr/>
            <p:nvPr/>
          </p:nvSpPr>
          <p:spPr bwMode="auto">
            <a:xfrm>
              <a:off x="783466" y="5573937"/>
              <a:ext cx="3660943" cy="224600"/>
            </a:xfrm>
            <a:prstGeom prst="rect">
              <a:avLst/>
            </a:prstGeom>
            <a:solidFill>
              <a:srgbClr val="00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Dark Blue </a:t>
              </a: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(not in template, space restrictions) R 0, G 0, B 51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29A202-D12C-4660-8EEF-EC4A995CAD4D}"/>
                </a:ext>
              </a:extLst>
            </p:cNvPr>
            <p:cNvSpPr/>
            <p:nvPr/>
          </p:nvSpPr>
          <p:spPr bwMode="auto">
            <a:xfrm>
              <a:off x="783466" y="5831608"/>
              <a:ext cx="3660943" cy="224601"/>
            </a:xfrm>
            <a:prstGeom prst="rect">
              <a:avLst/>
            </a:prstGeom>
            <a:solidFill>
              <a:srgbClr val="FF433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Red </a:t>
              </a: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(not in template, only to be used sparsely) R 255, G 67, B 56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86226E1-B470-47AC-9E00-DD4F97D4A5BA}"/>
                </a:ext>
              </a:extLst>
            </p:cNvPr>
            <p:cNvSpPr/>
            <p:nvPr/>
          </p:nvSpPr>
          <p:spPr bwMode="auto">
            <a:xfrm>
              <a:off x="3572421" y="4005459"/>
              <a:ext cx="871988" cy="735580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Hyperlink</a:t>
              </a: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Deep Blue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R 0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 0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B 102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4ECB42-0C0F-456B-9A07-5AF01138D150}"/>
                </a:ext>
              </a:extLst>
            </p:cNvPr>
            <p:cNvSpPr/>
            <p:nvPr/>
          </p:nvSpPr>
          <p:spPr bwMode="auto">
            <a:xfrm>
              <a:off x="3572421" y="4787943"/>
              <a:ext cx="871988" cy="735580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Fol. hyperlink</a:t>
              </a: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Sand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R 202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 169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B </a:t>
              </a: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119</a:t>
              </a: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Text Box 2">
            <a:extLst>
              <a:ext uri="{FF2B5EF4-FFF2-40B4-BE49-F238E27FC236}">
                <a16:creationId xmlns:a16="http://schemas.microsoft.com/office/drawing/2014/main" id="{1E5C662C-8303-4FA2-B52F-C84BA1D71D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25129" y="1309491"/>
            <a:ext cx="616900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BRAND IDENTITY GUIDE FOR PRESENTATIONS – DOS AND DON’TS</a:t>
            </a:r>
            <a:br>
              <a:rPr lang="en-GB" altLang="da-DK" sz="9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0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Use our icons to make you presentation more pedagocial.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Use our images found in our Image Bank.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Try to use the Layouts in the template instead of using a list of bullets on all slides.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Try to keep the design clean and simple – no excessive lines on charts, boxes or likewise.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Always consider optimal readability.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To add an element of design, use the Blue on Blue concept (different blue color of text and background) or the color Sand on a Deep blue background, for headings/graphical elements – if readability is ensured.</a:t>
            </a:r>
            <a:br>
              <a:rPr lang="en-GB" altLang="da-DK" sz="10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0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Never use shadows or reflections (eg. shapes, pictures or text boxes).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Never use oval shapes, only round circles.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Do not use gradient fill or any other 3D-format – only solid color fill or in some cases pictures as filling.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Do not use rounded corners or blurred edges on boxes or pictures.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Do not use transparent color boxes, only use solid fill in boxes/shapes as background for text. However, you can use transparent shapes covering an entire slide or image to increase readability.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Avoid using italics if not necessary.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Avoid using lines on edges of shapes.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Avoid rotating bodies of text, shapes and pictures.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Avoid using the red color – only sparsely and in specific cases.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Avoid using small pictures, as well as too many pictures on the same slide.</a:t>
            </a:r>
          </a:p>
        </p:txBody>
      </p:sp>
      <p:sp>
        <p:nvSpPr>
          <p:cNvPr id="34" name="Title 4">
            <a:extLst>
              <a:ext uri="{FF2B5EF4-FFF2-40B4-BE49-F238E27FC236}">
                <a16:creationId xmlns:a16="http://schemas.microsoft.com/office/drawing/2014/main" id="{A2D0AF50-C82F-4217-9A3E-60460A617AF8}"/>
              </a:ext>
            </a:extLst>
          </p:cNvPr>
          <p:cNvSpPr txBox="1">
            <a:spLocks/>
          </p:cNvSpPr>
          <p:nvPr userDrawn="1"/>
        </p:nvSpPr>
        <p:spPr>
          <a:xfrm>
            <a:off x="744194" y="486338"/>
            <a:ext cx="10706788" cy="612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88959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User guide Brand Identity – delete before use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0782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CA837-78CE-466E-AD7C-3C8ABAF6F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B2AAE32-5CA2-4258-8F26-AE5BB60084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6195" y="1890098"/>
            <a:ext cx="21607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C5565B1-1C7F-4188-8C88-60B649CE80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6718" y="1271797"/>
            <a:ext cx="238231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100" b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INSERT/CHANGE SLIDE LAYOUT</a:t>
            </a:r>
            <a:b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1100" b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GB" sz="11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en-GB" sz="1100" b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en-GB" sz="1100" b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br>
              <a:rPr lang="en-GB" sz="1100" b="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1100" b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GB" sz="11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en-GB" sz="1100" dirty="0">
              <a:solidFill>
                <a:schemeClr val="accent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1100" b="1" noProof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  <a:br>
              <a:rPr lang="en-GB" altLang="da-DK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right and chose </a:t>
            </a:r>
            <a:r>
              <a:rPr lang="en-GB" altLang="da-DK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  <a:r>
              <a:rPr lang="en-GB" altLang="da-DK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 menu will appear.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Colored background</a:t>
            </a:r>
            <a:br>
              <a:rPr lang="en-GB" altLang="da-DK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that the circle </a:t>
            </a:r>
            <a:r>
              <a:rPr lang="en-GB" altLang="da-DK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 </a:t>
            </a:r>
            <a:r>
              <a:rPr lang="en-GB" altLang="da-DK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ticked, then chose the color of your choice. </a:t>
            </a:r>
            <a:r>
              <a:rPr lang="en-US" altLang="da-DK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hide the logo, click </a:t>
            </a:r>
            <a:r>
              <a:rPr lang="en-US" altLang="da-DK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Hide background graphics.</a:t>
            </a:r>
            <a:br>
              <a:rPr lang="en-US" altLang="da-DK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100" b="1" noProof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background</a:t>
            </a:r>
            <a:br>
              <a:rPr lang="en-GB" altLang="da-DK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Solid fill, check the circle </a:t>
            </a:r>
            <a:r>
              <a:rPr lang="en-GB" altLang="da-DK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r>
              <a:rPr lang="en-GB" altLang="da-DK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Press insert a picture from file – or just press Clipboard and the picture that was last copied will appear as background.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59655C3-630A-43D4-AB7B-FA7C1E260F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31022" y="1271797"/>
            <a:ext cx="238518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OBJECTS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align objects, click on the object, press </a:t>
            </a:r>
            <a:r>
              <a:rPr lang="en-GB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</a:t>
            </a:r>
            <a: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chose the option you prefer. </a:t>
            </a:r>
            <a:b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the distances between objects the same </a:t>
            </a:r>
            <a:r>
              <a:rPr lang="en-GB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</a:t>
            </a:r>
            <a: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GB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 horizontally/vertically</a:t>
            </a:r>
            <a: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b="0" noProof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Shortcuts</a:t>
            </a:r>
            <a:b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pressing </a:t>
            </a:r>
            <a:r>
              <a:rPr lang="en-GB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you can move objects in vertical or horizontal ways, whilst keeping it on the same level. </a:t>
            </a:r>
            <a:b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pressing </a:t>
            </a:r>
            <a:r>
              <a:rPr lang="en-GB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Alt+fn+Shift, </a:t>
            </a:r>
            <a:r>
              <a:rPr lang="en-GB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drag and copy an object whilst keeping it on the same level.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en-GB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 press </a:t>
            </a:r>
            <a:br>
              <a:rPr lang="en-GB" altLang="da-DK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+ F9</a:t>
            </a:r>
            <a:br>
              <a:rPr lang="en-GB" altLang="da-DK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100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grids, click right, press grids and guides and press Add vertical grid or Add horizontal grid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69455B-8B0B-4E28-B806-E9AB5418F874}"/>
              </a:ext>
            </a:extLst>
          </p:cNvPr>
          <p:cNvGrpSpPr/>
          <p:nvPr userDrawn="1"/>
        </p:nvGrpSpPr>
        <p:grpSpPr>
          <a:xfrm>
            <a:off x="3016782" y="1266705"/>
            <a:ext cx="2653082" cy="2723030"/>
            <a:chOff x="2811380" y="1243591"/>
            <a:chExt cx="2725124" cy="2796971"/>
          </a:xfrm>
        </p:grpSpPr>
        <p:pic>
          <p:nvPicPr>
            <p:cNvPr id="9" name="3 Layout">
              <a:extLst>
                <a:ext uri="{FF2B5EF4-FFF2-40B4-BE49-F238E27FC236}">
                  <a16:creationId xmlns:a16="http://schemas.microsoft.com/office/drawing/2014/main" id="{D2167E94-4FD9-4DAB-A1F8-B82BEE3805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11380" y="1243591"/>
              <a:ext cx="883323" cy="28613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B89F85-4A48-4344-83A4-6FD9E7D141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78186" y="1600549"/>
              <a:ext cx="2657250" cy="14718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FD51BEE-A93D-4C24-8821-628CE04041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89979" y="2713932"/>
              <a:ext cx="2646525" cy="132663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FD5C450-EA2D-498E-ADC9-A08C53DF50F5}"/>
              </a:ext>
            </a:extLst>
          </p:cNvPr>
          <p:cNvGrpSpPr/>
          <p:nvPr userDrawn="1"/>
        </p:nvGrpSpPr>
        <p:grpSpPr>
          <a:xfrm>
            <a:off x="3043179" y="4234542"/>
            <a:ext cx="2664564" cy="1865633"/>
            <a:chOff x="2889439" y="4180252"/>
            <a:chExt cx="2742104" cy="191992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BCE9EB-0B17-44CC-A530-6366BA61F7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89439" y="4180252"/>
              <a:ext cx="1585324" cy="191992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1C23B55-F73C-4EA6-8EA2-A82987811D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8869" y="5032717"/>
              <a:ext cx="1102674" cy="1053815"/>
            </a:xfrm>
            <a:prstGeom prst="rect">
              <a:avLst/>
            </a:prstGeom>
          </p:spPr>
        </p:pic>
      </p:grpSp>
      <p:sp>
        <p:nvSpPr>
          <p:cNvPr id="29" name="Title 4">
            <a:extLst>
              <a:ext uri="{FF2B5EF4-FFF2-40B4-BE49-F238E27FC236}">
                <a16:creationId xmlns:a16="http://schemas.microsoft.com/office/drawing/2014/main" id="{5DF9B9AC-CAF0-42E7-9B05-DEF805E39C13}"/>
              </a:ext>
            </a:extLst>
          </p:cNvPr>
          <p:cNvSpPr txBox="1">
            <a:spLocks/>
          </p:cNvSpPr>
          <p:nvPr userDrawn="1"/>
        </p:nvSpPr>
        <p:spPr>
          <a:xfrm>
            <a:off x="744194" y="486338"/>
            <a:ext cx="10706788" cy="612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88959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User guide PowerPoint – delete before use</a:t>
            </a:r>
            <a:endParaRPr lang="sv-SE" dirty="0"/>
          </a:p>
        </p:txBody>
      </p:sp>
      <p:pic>
        <p:nvPicPr>
          <p:cNvPr id="20" name="5 Insert picture">
            <a:extLst>
              <a:ext uri="{FF2B5EF4-FFF2-40B4-BE49-F238E27FC236}">
                <a16:creationId xmlns:a16="http://schemas.microsoft.com/office/drawing/2014/main" id="{6C66CC67-6DD8-46A7-8213-EAE984D7BE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748" y="1270914"/>
            <a:ext cx="386718" cy="377560"/>
          </a:xfrm>
          <a:prstGeom prst="rect">
            <a:avLst/>
          </a:prstGeom>
        </p:spPr>
      </p:pic>
      <p:pic>
        <p:nvPicPr>
          <p:cNvPr id="21" name="6 Crop">
            <a:extLst>
              <a:ext uri="{FF2B5EF4-FFF2-40B4-BE49-F238E27FC236}">
                <a16:creationId xmlns:a16="http://schemas.microsoft.com/office/drawing/2014/main" id="{68D8DAE7-8C97-44D8-B082-319933004B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17791" y="2206669"/>
            <a:ext cx="516149" cy="491929"/>
          </a:xfrm>
          <a:prstGeom prst="rect">
            <a:avLst/>
          </a:prstGeom>
        </p:spPr>
      </p:pic>
      <p:pic>
        <p:nvPicPr>
          <p:cNvPr id="24" name="7 Scale picture">
            <a:extLst>
              <a:ext uri="{FF2B5EF4-FFF2-40B4-BE49-F238E27FC236}">
                <a16:creationId xmlns:a16="http://schemas.microsoft.com/office/drawing/2014/main" id="{F4349994-FCD0-441D-A154-C593EEFAFC5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613" y="3054421"/>
            <a:ext cx="409741" cy="381797"/>
          </a:xfrm>
          <a:prstGeom prst="rect">
            <a:avLst/>
          </a:prstGeom>
        </p:spPr>
      </p:pic>
      <p:sp>
        <p:nvSpPr>
          <p:cNvPr id="27" name="Text Box 3">
            <a:extLst>
              <a:ext uri="{FF2B5EF4-FFF2-40B4-BE49-F238E27FC236}">
                <a16:creationId xmlns:a16="http://schemas.microsoft.com/office/drawing/2014/main" id="{240E02DC-A582-4BCF-8D26-ACFE3D248A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66946" y="1270915"/>
            <a:ext cx="2382319" cy="493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99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click on the icon and choose </a:t>
            </a:r>
            <a:r>
              <a:rPr lang="en-GB" altLang="da-DK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Insert.</a:t>
            </a:r>
            <a:endParaRPr lang="en-GB" sz="1099" b="1" noProof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br>
              <a:rPr lang="en-GB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099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1099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focus.</a:t>
            </a:r>
            <a:br>
              <a:rPr lang="en-GB" altLang="da-DK" sz="1099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099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1099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dragging the corners of the picture.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n-GB" altLang="da-DK" sz="1099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compress pictures to keep the size of the presentation manageable (below 20MB prefered)</a:t>
            </a:r>
            <a:br>
              <a:rPr lang="en-GB" altLang="da-DK" sz="1099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099" b="0" noProof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TO SHAPE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99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the picture to a square before cropping it to a circle – we do not use ovals.</a:t>
            </a:r>
            <a:br>
              <a:rPr lang="en-GB" altLang="da-DK" sz="1099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099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below the crop button and chose</a:t>
            </a:r>
            <a:r>
              <a:rPr lang="en-GB" altLang="da-DK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Aspect ratio, </a:t>
            </a:r>
            <a:r>
              <a:rPr lang="en-GB" altLang="da-DK" sz="1099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chose </a:t>
            </a:r>
            <a:r>
              <a:rPr lang="en-GB" altLang="da-DK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  <a:br>
              <a:rPr lang="en-GB" altLang="da-DK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099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below the crop button, chose </a:t>
            </a:r>
            <a:r>
              <a:rPr lang="en-GB" altLang="da-DK" sz="1099" b="1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to shape </a:t>
            </a:r>
            <a:r>
              <a:rPr lang="en-GB" altLang="da-DK" sz="1099" b="0" noProof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chose circle, or desired shape.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1099" b="0" noProof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2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DC6A67-F745-42FE-82D1-7A561047EC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41773" y="6332029"/>
            <a:ext cx="6288137" cy="214462"/>
          </a:xfrm>
        </p:spPr>
        <p:txBody>
          <a:bodyPr>
            <a:normAutofit/>
          </a:bodyPr>
          <a:lstStyle>
            <a:lvl1pPr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773" y="2343597"/>
            <a:ext cx="8906319" cy="612425"/>
          </a:xfrm>
        </p:spPr>
        <p:txBody>
          <a:bodyPr>
            <a:noAutofit/>
          </a:bodyPr>
          <a:lstStyle>
            <a:lvl1pPr marL="0" indent="0" algn="l">
              <a:buNone/>
              <a:defRPr sz="2100" cap="all" baseline="0">
                <a:solidFill>
                  <a:schemeClr val="accent4"/>
                </a:solidFill>
                <a:latin typeface="Arial Black" pitchFamily="34" charset="0"/>
              </a:defRPr>
            </a:lvl1pPr>
            <a:lvl2pPr marL="54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773" y="1381599"/>
            <a:ext cx="8906319" cy="961998"/>
          </a:xfrm>
        </p:spPr>
        <p:txBody>
          <a:bodyPr anchor="b" anchorCtr="0"/>
          <a:lstStyle>
            <a:lvl1pPr>
              <a:defRPr sz="2900" cap="all" baseline="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541773" y="2956022"/>
            <a:ext cx="8906319" cy="360250"/>
          </a:xfrm>
        </p:spPr>
        <p:txBody>
          <a:bodyPr/>
          <a:lstStyle>
            <a:lvl1pPr>
              <a:buFontTx/>
              <a:buNone/>
              <a:defRPr b="0" baseline="0">
                <a:latin typeface="Arial Black" pitchFamily="34" charset="0"/>
              </a:defRPr>
            </a:lvl1pPr>
          </a:lstStyle>
          <a:p>
            <a:pPr lvl="0"/>
            <a:r>
              <a:rPr lang="en-US" dirty="0"/>
              <a:t>Date in format DD.MM.YYYY </a:t>
            </a:r>
          </a:p>
        </p:txBody>
      </p:sp>
      <p:pic>
        <p:nvPicPr>
          <p:cNvPr id="7" name="Picture 9" descr="liten SA Logo.png">
            <a:extLst>
              <a:ext uri="{FF2B5EF4-FFF2-40B4-BE49-F238E27FC236}">
                <a16:creationId xmlns:a16="http://schemas.microsoft.com/office/drawing/2014/main" id="{3AC309CE-AD3D-4EE3-A358-418DE86C5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621" y="6284235"/>
            <a:ext cx="1944000" cy="2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81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4272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237170" y="1693177"/>
            <a:ext cx="5213811" cy="40258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94" y="1693177"/>
            <a:ext cx="5213811" cy="40258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17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DC6A67-F745-42FE-82D1-7A561047EC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988553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5175" cy="5944125"/>
          </a:xfrm>
          <a:solidFill>
            <a:srgbClr val="A7A299"/>
          </a:solidFill>
          <a:ln>
            <a:noFill/>
          </a:ln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44663" y="6340401"/>
            <a:ext cx="6288137" cy="214462"/>
          </a:xfrm>
        </p:spPr>
        <p:txBody>
          <a:bodyPr>
            <a:normAutofit/>
          </a:bodyPr>
          <a:lstStyle>
            <a:lvl1pPr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621125"/>
            <a:ext cx="960250" cy="360250"/>
          </a:xfrm>
        </p:spPr>
        <p:txBody>
          <a:bodyPr>
            <a:normAutofit/>
          </a:bodyPr>
          <a:lstStyle>
            <a:lvl1pPr>
              <a:buFontTx/>
              <a:buNone/>
              <a:defRPr sz="19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1.0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4662" y="1891313"/>
            <a:ext cx="8906319" cy="612425"/>
          </a:xfrm>
        </p:spPr>
        <p:txBody>
          <a:bodyPr>
            <a:noAutofit/>
          </a:bodyPr>
          <a:lstStyle>
            <a:lvl1pPr marL="0" indent="0" algn="l">
              <a:buNone/>
              <a:defRPr sz="2100" cap="all" baseline="0">
                <a:solidFill>
                  <a:schemeClr val="accent4"/>
                </a:solidFill>
                <a:latin typeface="Arial Black" pitchFamily="34" charset="0"/>
              </a:defRPr>
            </a:lvl1pPr>
            <a:lvl2pPr marL="54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4662" y="929445"/>
            <a:ext cx="8906319" cy="961868"/>
          </a:xfrm>
        </p:spPr>
        <p:txBody>
          <a:bodyPr anchor="b" anchorCtr="0"/>
          <a:lstStyle>
            <a:lvl1pPr>
              <a:defRPr sz="2900" cap="all" baseline="0"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44662" y="2503738"/>
            <a:ext cx="8906319" cy="360250"/>
          </a:xfrm>
        </p:spPr>
        <p:txBody>
          <a:bodyPr/>
          <a:lstStyle>
            <a:lvl1pPr>
              <a:buFontTx/>
              <a:buNone/>
              <a:defRPr>
                <a:latin typeface="Arial Black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Date in format DD.MM.YYYY </a:t>
            </a:r>
          </a:p>
        </p:txBody>
      </p:sp>
      <p:pic>
        <p:nvPicPr>
          <p:cNvPr id="10" name="Picture 9" descr="färg SAS_L1_B3_RGB_LOCK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000" y="6264000"/>
            <a:ext cx="1981204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600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DC6A67-F745-42FE-82D1-7A561047EC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3502869"/>
            <a:ext cx="10706788" cy="643389"/>
          </a:xfrm>
        </p:spPr>
        <p:txBody>
          <a:bodyPr anchor="t"/>
          <a:lstStyle>
            <a:lvl1pPr algn="ctr">
              <a:defRPr sz="1900" b="1" cap="none" baseline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194" y="1358241"/>
            <a:ext cx="10706788" cy="1925409"/>
          </a:xfrm>
        </p:spPr>
        <p:txBody>
          <a:bodyPr anchor="b">
            <a:noAutofit/>
          </a:bodyPr>
          <a:lstStyle>
            <a:lvl1pPr marL="0" indent="0" algn="ctr">
              <a:buNone/>
              <a:defRPr sz="4800" cap="all" baseline="0">
                <a:solidFill>
                  <a:schemeClr val="accent2"/>
                </a:solidFill>
                <a:latin typeface="Arial Black" pitchFamily="34" charset="0"/>
              </a:defRPr>
            </a:lvl1pPr>
            <a:lvl2pPr marL="54447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9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4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9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23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8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13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8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172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DC6A67-F745-42FE-82D1-7A561047EC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3502869"/>
            <a:ext cx="10706788" cy="643389"/>
          </a:xfrm>
        </p:spPr>
        <p:txBody>
          <a:bodyPr anchor="t"/>
          <a:lstStyle>
            <a:lvl1pPr algn="ctr">
              <a:defRPr sz="19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194" y="1358241"/>
            <a:ext cx="10706788" cy="1925409"/>
          </a:xfrm>
        </p:spPr>
        <p:txBody>
          <a:bodyPr anchor="b">
            <a:noAutofit/>
          </a:bodyPr>
          <a:lstStyle>
            <a:lvl1pPr marL="0" indent="0" algn="ctr">
              <a:buNone/>
              <a:defRPr sz="4800" cap="all" baseline="0">
                <a:solidFill>
                  <a:schemeClr val="accent5"/>
                </a:solidFill>
                <a:latin typeface="Arial Black" pitchFamily="34" charset="0"/>
              </a:defRPr>
            </a:lvl1pPr>
            <a:lvl2pPr marL="54447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9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4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9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23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8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13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8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923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DC6A67-F745-42FE-82D1-7A561047EC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E4D834-5DC7-488A-AE34-404743A8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94" y="3502869"/>
            <a:ext cx="10706788" cy="643389"/>
          </a:xfrm>
        </p:spPr>
        <p:txBody>
          <a:bodyPr anchor="t"/>
          <a:lstStyle>
            <a:lvl1pPr algn="ctr">
              <a:defRPr sz="19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0CC34F9-A81C-4CE1-B660-3B5183007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194" y="1358241"/>
            <a:ext cx="10706788" cy="1925409"/>
          </a:xfrm>
        </p:spPr>
        <p:txBody>
          <a:bodyPr anchor="b">
            <a:noAutofit/>
          </a:bodyPr>
          <a:lstStyle>
            <a:lvl1pPr marL="0" indent="0" algn="ctr">
              <a:buNone/>
              <a:defRPr sz="4800" cap="all" baseline="0">
                <a:solidFill>
                  <a:schemeClr val="accent2"/>
                </a:solidFill>
                <a:latin typeface="Arial Black" pitchFamily="34" charset="0"/>
              </a:defRPr>
            </a:lvl1pPr>
            <a:lvl2pPr marL="54447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9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4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9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23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8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13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8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345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AS Gradi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DC6A67-F745-42FE-82D1-7A561047E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76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deep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DC6A67-F745-42FE-82D1-7A561047E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1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5175" cy="5944125"/>
          </a:xfrm>
          <a:solidFill>
            <a:srgbClr val="A7A299"/>
          </a:solidFill>
          <a:ln>
            <a:noFill/>
          </a:ln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44663" y="6340401"/>
            <a:ext cx="6288137" cy="214462"/>
          </a:xfrm>
        </p:spPr>
        <p:txBody>
          <a:bodyPr>
            <a:normAutofit/>
          </a:bodyPr>
          <a:lstStyle>
            <a:lvl1pPr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621125"/>
            <a:ext cx="960250" cy="360250"/>
          </a:xfrm>
        </p:spPr>
        <p:txBody>
          <a:bodyPr>
            <a:normAutofit/>
          </a:bodyPr>
          <a:lstStyle>
            <a:lvl1pPr>
              <a:buFontTx/>
              <a:buNone/>
              <a:defRPr sz="19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1.0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4662" y="1891313"/>
            <a:ext cx="8906319" cy="612425"/>
          </a:xfrm>
        </p:spPr>
        <p:txBody>
          <a:bodyPr>
            <a:noAutofit/>
          </a:bodyPr>
          <a:lstStyle>
            <a:lvl1pPr marL="0" indent="0" algn="l">
              <a:buNone/>
              <a:defRPr sz="2100" cap="all" baseline="0">
                <a:solidFill>
                  <a:schemeClr val="accent4"/>
                </a:solidFill>
                <a:latin typeface="Arial Black" pitchFamily="34" charset="0"/>
              </a:defRPr>
            </a:lvl1pPr>
            <a:lvl2pPr marL="54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4662" y="929445"/>
            <a:ext cx="8906319" cy="961868"/>
          </a:xfrm>
        </p:spPr>
        <p:txBody>
          <a:bodyPr anchor="b" anchorCtr="0"/>
          <a:lstStyle>
            <a:lvl1pPr>
              <a:defRPr sz="2900" cap="all" baseline="0"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44662" y="2503738"/>
            <a:ext cx="8906319" cy="360250"/>
          </a:xfrm>
        </p:spPr>
        <p:txBody>
          <a:bodyPr/>
          <a:lstStyle>
            <a:lvl1pPr>
              <a:buFontTx/>
              <a:buNone/>
              <a:defRPr>
                <a:latin typeface="Arial Black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Date in format DD.MM.YYYY </a:t>
            </a:r>
          </a:p>
        </p:txBody>
      </p:sp>
      <p:pic>
        <p:nvPicPr>
          <p:cNvPr id="10" name="Picture 9" descr="färg SAS_L1_B3_RGB_LOCK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000" y="6264000"/>
            <a:ext cx="1981204" cy="350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SAS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DC6A67-F745-42FE-82D1-7A561047E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6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09359" y="-1"/>
            <a:ext cx="5885815" cy="6862763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94" y="2243490"/>
            <a:ext cx="5214158" cy="34754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5353393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5353393" cy="612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834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4DCAE80-AA40-4347-8A07-A0A2EC047EBA}"/>
              </a:ext>
            </a:extLst>
          </p:cNvPr>
          <p:cNvSpPr/>
          <p:nvPr userDrawn="1"/>
        </p:nvSpPr>
        <p:spPr>
          <a:xfrm>
            <a:off x="7177706" y="1067128"/>
            <a:ext cx="4104457" cy="21826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94" y="2243490"/>
            <a:ext cx="5214158" cy="34754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5353393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5353393" cy="612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7780BCC-1E57-4A2A-968A-CFEEB643EB1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426684" y="1298697"/>
            <a:ext cx="3565781" cy="1715216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F28114-2750-4387-9DC3-495A57B67916}"/>
              </a:ext>
            </a:extLst>
          </p:cNvPr>
          <p:cNvSpPr/>
          <p:nvPr userDrawn="1"/>
        </p:nvSpPr>
        <p:spPr>
          <a:xfrm>
            <a:off x="7177706" y="3551542"/>
            <a:ext cx="4104457" cy="21826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Chart Placeholder 4">
            <a:extLst>
              <a:ext uri="{FF2B5EF4-FFF2-40B4-BE49-F238E27FC236}">
                <a16:creationId xmlns:a16="http://schemas.microsoft.com/office/drawing/2014/main" id="{D4D8A838-D02B-4469-AEA9-16DE3D31BF2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426684" y="3783111"/>
            <a:ext cx="3565781" cy="1715216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7658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FBBE49-06AF-4882-9E4E-B9F858E30C27}"/>
              </a:ext>
            </a:extLst>
          </p:cNvPr>
          <p:cNvSpPr/>
          <p:nvPr userDrawn="1"/>
        </p:nvSpPr>
        <p:spPr>
          <a:xfrm>
            <a:off x="744194" y="1889290"/>
            <a:ext cx="4993353" cy="1827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09359" y="-1"/>
            <a:ext cx="5885815" cy="6862763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669" y="2066511"/>
            <a:ext cx="4595854" cy="145336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5353393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5353393" cy="612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5CC29D-06F7-4200-8CAA-E4EBD190122E}"/>
              </a:ext>
            </a:extLst>
          </p:cNvPr>
          <p:cNvSpPr/>
          <p:nvPr userDrawn="1"/>
        </p:nvSpPr>
        <p:spPr>
          <a:xfrm>
            <a:off x="744194" y="3954064"/>
            <a:ext cx="4993353" cy="1827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6F242F9-7C91-427C-8FC4-4879E79A4C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5669" y="4131285"/>
            <a:ext cx="4595854" cy="145336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27709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36824" y="5647483"/>
            <a:ext cx="5214158" cy="216150"/>
          </a:xfrm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36824" y="2287588"/>
            <a:ext cx="5214158" cy="3314300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94" y="2243490"/>
            <a:ext cx="5214158" cy="34754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8683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034889" y="5647475"/>
            <a:ext cx="3416093" cy="216150"/>
          </a:xfrm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44662" y="5647483"/>
            <a:ext cx="5214158" cy="216150"/>
          </a:xfrm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034889" y="2287580"/>
            <a:ext cx="3416093" cy="3314300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544662" y="2287588"/>
            <a:ext cx="5214158" cy="3314300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68699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5175" cy="6862763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028250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09359" y="-1"/>
            <a:ext cx="5885815" cy="6862763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7186" y="2243490"/>
            <a:ext cx="3388629" cy="89985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4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5353393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5353393" cy="612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81F412-A1B6-43D2-B77D-A007C0E6E04E}"/>
              </a:ext>
            </a:extLst>
          </p:cNvPr>
          <p:cNvSpPr/>
          <p:nvPr userDrawn="1"/>
        </p:nvSpPr>
        <p:spPr>
          <a:xfrm>
            <a:off x="744194" y="2190289"/>
            <a:ext cx="1652642" cy="957830"/>
          </a:xfrm>
          <a:prstGeom prst="rect">
            <a:avLst/>
          </a:prstGeom>
          <a:solidFill>
            <a:schemeClr val="accent1"/>
          </a:solidFill>
        </p:spPr>
        <p:txBody>
          <a:bodyPr wrap="square" lIns="35985" tIns="35985" rIns="35985" bIns="35985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40626E-3EF0-4503-8B58-5997CF964492}"/>
              </a:ext>
            </a:extLst>
          </p:cNvPr>
          <p:cNvSpPr/>
          <p:nvPr userDrawn="1"/>
        </p:nvSpPr>
        <p:spPr>
          <a:xfrm>
            <a:off x="733425" y="3338727"/>
            <a:ext cx="1652641" cy="957830"/>
          </a:xfrm>
          <a:prstGeom prst="rect">
            <a:avLst/>
          </a:prstGeom>
          <a:solidFill>
            <a:schemeClr val="accent2"/>
          </a:solidFill>
        </p:spPr>
        <p:txBody>
          <a:bodyPr wrap="square" lIns="35985" tIns="35985" rIns="35985" bIns="35985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94F88-ED7D-41C4-9259-D0677E500AA8}"/>
              </a:ext>
            </a:extLst>
          </p:cNvPr>
          <p:cNvSpPr/>
          <p:nvPr userDrawn="1"/>
        </p:nvSpPr>
        <p:spPr>
          <a:xfrm>
            <a:off x="733425" y="4507127"/>
            <a:ext cx="1652641" cy="957830"/>
          </a:xfrm>
          <a:prstGeom prst="rect">
            <a:avLst/>
          </a:prstGeom>
          <a:solidFill>
            <a:schemeClr val="accent4"/>
          </a:solidFill>
        </p:spPr>
        <p:txBody>
          <a:bodyPr wrap="square" lIns="35985" tIns="35985" rIns="35985" bIns="35985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5761F46-D4BB-45FA-8F3A-E9ACFF60AF3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497186" y="3354535"/>
            <a:ext cx="3388629" cy="89985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4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8F0FB7-8987-48CE-A916-BB60A4C574D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497186" y="4524574"/>
            <a:ext cx="3388629" cy="89985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4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084C720-D496-4426-8B6A-7E04CD87EA4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65238" y="2338188"/>
            <a:ext cx="1540492" cy="6611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255775" indent="0">
              <a:buNone/>
              <a:defRPr sz="1600" b="1">
                <a:solidFill>
                  <a:schemeClr val="bg1"/>
                </a:solidFill>
              </a:defRPr>
            </a:lvl2pPr>
            <a:lvl3pPr marL="427265" indent="0">
              <a:buNone/>
              <a:defRPr sz="1400" b="1">
                <a:solidFill>
                  <a:schemeClr val="bg1"/>
                </a:solidFill>
              </a:defRPr>
            </a:lvl3pPr>
            <a:lvl4pPr marL="642788" indent="0">
              <a:buNone/>
              <a:defRPr sz="1400" b="1">
                <a:solidFill>
                  <a:schemeClr val="bg1"/>
                </a:solidFill>
              </a:defRPr>
            </a:lvl4pPr>
            <a:lvl5pPr marL="852639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E140563-BB46-45EE-8132-30B17B3503A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65238" y="3468897"/>
            <a:ext cx="1540492" cy="6611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255775" indent="0">
              <a:buNone/>
              <a:defRPr sz="1600" b="1">
                <a:solidFill>
                  <a:schemeClr val="bg1"/>
                </a:solidFill>
              </a:defRPr>
            </a:lvl2pPr>
            <a:lvl3pPr marL="427265" indent="0">
              <a:buNone/>
              <a:defRPr sz="1400" b="1">
                <a:solidFill>
                  <a:schemeClr val="bg1"/>
                </a:solidFill>
              </a:defRPr>
            </a:lvl3pPr>
            <a:lvl4pPr marL="642788" indent="0">
              <a:buNone/>
              <a:defRPr sz="1400" b="1">
                <a:solidFill>
                  <a:schemeClr val="bg1"/>
                </a:solidFill>
              </a:defRPr>
            </a:lvl4pPr>
            <a:lvl5pPr marL="852639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41BE7F3-1538-4104-A0BA-15957E04FD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65238" y="4658601"/>
            <a:ext cx="1540492" cy="6611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255775" indent="0">
              <a:buNone/>
              <a:defRPr sz="1600" b="1">
                <a:solidFill>
                  <a:schemeClr val="bg1"/>
                </a:solidFill>
              </a:defRPr>
            </a:lvl2pPr>
            <a:lvl3pPr marL="427265" indent="0">
              <a:buNone/>
              <a:defRPr sz="1400" b="1">
                <a:solidFill>
                  <a:schemeClr val="bg1"/>
                </a:solidFill>
              </a:defRPr>
            </a:lvl3pPr>
            <a:lvl4pPr marL="642788" indent="0">
              <a:buNone/>
              <a:defRPr sz="1400" b="1">
                <a:solidFill>
                  <a:schemeClr val="bg1"/>
                </a:solidFill>
              </a:defRPr>
            </a:lvl4pPr>
            <a:lvl5pPr marL="852639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8183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09359" y="-1"/>
            <a:ext cx="5885815" cy="6862763"/>
          </a:xfrm>
          <a:solidFill>
            <a:srgbClr val="A7A299"/>
          </a:solidFill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5353393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5353393" cy="612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68A0809-966F-4F22-B729-CB624B0B0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934" y="1789069"/>
            <a:ext cx="3388629" cy="89985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4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402190-8DEF-4016-B7C3-CC76DA1FE7A3}"/>
              </a:ext>
            </a:extLst>
          </p:cNvPr>
          <p:cNvSpPr/>
          <p:nvPr userDrawn="1"/>
        </p:nvSpPr>
        <p:spPr>
          <a:xfrm>
            <a:off x="739942" y="1775197"/>
            <a:ext cx="1652642" cy="957830"/>
          </a:xfrm>
          <a:prstGeom prst="rect">
            <a:avLst/>
          </a:prstGeom>
          <a:solidFill>
            <a:schemeClr val="accent1"/>
          </a:solidFill>
        </p:spPr>
        <p:txBody>
          <a:bodyPr wrap="square" lIns="35985" tIns="35985" rIns="35985" bIns="35985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8C06E3-4368-42D5-9AE5-8CE273C51BD1}"/>
              </a:ext>
            </a:extLst>
          </p:cNvPr>
          <p:cNvSpPr/>
          <p:nvPr userDrawn="1"/>
        </p:nvSpPr>
        <p:spPr>
          <a:xfrm>
            <a:off x="729173" y="2845074"/>
            <a:ext cx="1652641" cy="957830"/>
          </a:xfrm>
          <a:prstGeom prst="rect">
            <a:avLst/>
          </a:prstGeom>
          <a:solidFill>
            <a:schemeClr val="accent3"/>
          </a:solidFill>
        </p:spPr>
        <p:txBody>
          <a:bodyPr wrap="square" lIns="35985" tIns="35985" rIns="35985" bIns="35985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18B6F7-372F-4E5D-8831-0AB1296D0923}"/>
              </a:ext>
            </a:extLst>
          </p:cNvPr>
          <p:cNvSpPr/>
          <p:nvPr userDrawn="1"/>
        </p:nvSpPr>
        <p:spPr>
          <a:xfrm>
            <a:off x="729173" y="3925194"/>
            <a:ext cx="1652641" cy="957830"/>
          </a:xfrm>
          <a:prstGeom prst="rect">
            <a:avLst/>
          </a:prstGeom>
          <a:solidFill>
            <a:schemeClr val="accent2"/>
          </a:solidFill>
        </p:spPr>
        <p:txBody>
          <a:bodyPr wrap="square" lIns="35985" tIns="35985" rIns="35985" bIns="35985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7063360-37C2-4C9A-A940-3DA9DE19B77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492934" y="2856860"/>
            <a:ext cx="3388629" cy="89985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4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3E7284A-01C6-4CDC-86A9-2ADAF8BDF99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492934" y="3934895"/>
            <a:ext cx="3388629" cy="89985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4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C45459B-85C1-4386-BDE8-A2BC1FAF3AD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60986" y="1923096"/>
            <a:ext cx="1540492" cy="6611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255775" indent="0">
              <a:buNone/>
              <a:defRPr sz="1600" b="1">
                <a:solidFill>
                  <a:schemeClr val="bg1"/>
                </a:solidFill>
              </a:defRPr>
            </a:lvl2pPr>
            <a:lvl3pPr marL="427265" indent="0">
              <a:buNone/>
              <a:defRPr sz="1400" b="1">
                <a:solidFill>
                  <a:schemeClr val="bg1"/>
                </a:solidFill>
              </a:defRPr>
            </a:lvl3pPr>
            <a:lvl4pPr marL="642788" indent="0">
              <a:buNone/>
              <a:defRPr sz="1400" b="1">
                <a:solidFill>
                  <a:schemeClr val="bg1"/>
                </a:solidFill>
              </a:defRPr>
            </a:lvl4pPr>
            <a:lvl5pPr marL="852639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F80C74B-4437-4370-8721-4E1C921F9CC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60986" y="2961390"/>
            <a:ext cx="1540492" cy="6611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255775" indent="0">
              <a:buNone/>
              <a:defRPr sz="1600" b="1">
                <a:solidFill>
                  <a:schemeClr val="bg1"/>
                </a:solidFill>
              </a:defRPr>
            </a:lvl2pPr>
            <a:lvl3pPr marL="427265" indent="0">
              <a:buNone/>
              <a:defRPr sz="1400" b="1">
                <a:solidFill>
                  <a:schemeClr val="bg1"/>
                </a:solidFill>
              </a:defRPr>
            </a:lvl3pPr>
            <a:lvl4pPr marL="642788" indent="0">
              <a:buNone/>
              <a:defRPr sz="1400" b="1">
                <a:solidFill>
                  <a:schemeClr val="bg1"/>
                </a:solidFill>
              </a:defRPr>
            </a:lvl4pPr>
            <a:lvl5pPr marL="852639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64A3273-4354-448E-AF48-B655B323952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60986" y="4068922"/>
            <a:ext cx="1540492" cy="6611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255775" indent="0">
              <a:buNone/>
              <a:defRPr sz="1600" b="1">
                <a:solidFill>
                  <a:schemeClr val="bg1"/>
                </a:solidFill>
              </a:defRPr>
            </a:lvl2pPr>
            <a:lvl3pPr marL="427265" indent="0">
              <a:buNone/>
              <a:defRPr sz="1400" b="1">
                <a:solidFill>
                  <a:schemeClr val="bg1"/>
                </a:solidFill>
              </a:defRPr>
            </a:lvl3pPr>
            <a:lvl4pPr marL="642788" indent="0">
              <a:buNone/>
              <a:defRPr sz="1400" b="1">
                <a:solidFill>
                  <a:schemeClr val="bg1"/>
                </a:solidFill>
              </a:defRPr>
            </a:lvl4pPr>
            <a:lvl5pPr marL="852639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0D484F-424A-443B-99A0-CE14721E3AB8}"/>
              </a:ext>
            </a:extLst>
          </p:cNvPr>
          <p:cNvSpPr/>
          <p:nvPr userDrawn="1"/>
        </p:nvSpPr>
        <p:spPr>
          <a:xfrm>
            <a:off x="729173" y="5005314"/>
            <a:ext cx="1652641" cy="957830"/>
          </a:xfrm>
          <a:prstGeom prst="rect">
            <a:avLst/>
          </a:prstGeom>
          <a:solidFill>
            <a:schemeClr val="accent4"/>
          </a:solidFill>
        </p:spPr>
        <p:txBody>
          <a:bodyPr wrap="square" lIns="35985" tIns="35985" rIns="35985" bIns="35985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EC57874-9B46-4AD6-9752-94CA47924E5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492934" y="5022761"/>
            <a:ext cx="3388629" cy="89985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4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8C44849-B9DD-44ED-B7E9-A0A07DAA007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60986" y="5156788"/>
            <a:ext cx="1540492" cy="6611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255775" indent="0">
              <a:buNone/>
              <a:defRPr sz="1600" b="1">
                <a:solidFill>
                  <a:schemeClr val="bg1"/>
                </a:solidFill>
              </a:defRPr>
            </a:lvl2pPr>
            <a:lvl3pPr marL="427265" indent="0">
              <a:buNone/>
              <a:defRPr sz="1400" b="1">
                <a:solidFill>
                  <a:schemeClr val="bg1"/>
                </a:solidFill>
              </a:defRPr>
            </a:lvl3pPr>
            <a:lvl4pPr marL="642788" indent="0">
              <a:buNone/>
              <a:defRPr sz="1400" b="1">
                <a:solidFill>
                  <a:schemeClr val="bg1"/>
                </a:solidFill>
              </a:defRPr>
            </a:lvl4pPr>
            <a:lvl5pPr marL="852639" indent="0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449665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11BD83-C7AC-483B-B986-D188B970B5C6}"/>
              </a:ext>
            </a:extLst>
          </p:cNvPr>
          <p:cNvSpPr/>
          <p:nvPr userDrawn="1"/>
        </p:nvSpPr>
        <p:spPr>
          <a:xfrm>
            <a:off x="744194" y="1905486"/>
            <a:ext cx="5096535" cy="381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0025B8-F263-482A-A9C2-99F8495AAA12}"/>
              </a:ext>
            </a:extLst>
          </p:cNvPr>
          <p:cNvSpPr/>
          <p:nvPr userDrawn="1"/>
        </p:nvSpPr>
        <p:spPr>
          <a:xfrm>
            <a:off x="6114697" y="1905486"/>
            <a:ext cx="5096535" cy="381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20975" y="2104102"/>
            <a:ext cx="4618660" cy="34216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729" y="2104102"/>
            <a:ext cx="4618660" cy="34216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1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DC6A67-F745-42FE-82D1-7A561047EC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3502869"/>
            <a:ext cx="10706788" cy="643389"/>
          </a:xfrm>
        </p:spPr>
        <p:txBody>
          <a:bodyPr anchor="t"/>
          <a:lstStyle>
            <a:lvl1pPr algn="ctr">
              <a:defRPr sz="1900" b="1" cap="none" baseline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194" y="1358241"/>
            <a:ext cx="10706788" cy="1925409"/>
          </a:xfrm>
        </p:spPr>
        <p:txBody>
          <a:bodyPr anchor="b">
            <a:noAutofit/>
          </a:bodyPr>
          <a:lstStyle>
            <a:lvl1pPr marL="0" indent="0" algn="ctr">
              <a:buNone/>
              <a:defRPr sz="4800" cap="all" baseline="0">
                <a:solidFill>
                  <a:schemeClr val="accent2"/>
                </a:solidFill>
                <a:latin typeface="Arial Black" pitchFamily="34" charset="0"/>
              </a:defRPr>
            </a:lvl1pPr>
            <a:lvl2pPr marL="54447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9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4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9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23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8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13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8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11BD83-C7AC-483B-B986-D188B970B5C6}"/>
              </a:ext>
            </a:extLst>
          </p:cNvPr>
          <p:cNvSpPr/>
          <p:nvPr userDrawn="1"/>
        </p:nvSpPr>
        <p:spPr>
          <a:xfrm>
            <a:off x="744195" y="1905486"/>
            <a:ext cx="3336191" cy="381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729" y="2488132"/>
            <a:ext cx="2955734" cy="30375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158556-7FAC-413B-8CF7-1958C9D38D79}"/>
              </a:ext>
            </a:extLst>
          </p:cNvPr>
          <p:cNvSpPr/>
          <p:nvPr userDrawn="1"/>
        </p:nvSpPr>
        <p:spPr>
          <a:xfrm>
            <a:off x="4339735" y="1905486"/>
            <a:ext cx="3336191" cy="381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9E64DC6-685E-4E71-8492-7DA77406C3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49269" y="2488132"/>
            <a:ext cx="2955734" cy="303759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E88338-54FF-4AE6-8F61-BCB024224E59}"/>
              </a:ext>
            </a:extLst>
          </p:cNvPr>
          <p:cNvSpPr/>
          <p:nvPr userDrawn="1"/>
        </p:nvSpPr>
        <p:spPr>
          <a:xfrm>
            <a:off x="7935275" y="1905486"/>
            <a:ext cx="3336191" cy="381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5259992-5126-4336-9E23-B0FF8EFDEA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4809" y="2488132"/>
            <a:ext cx="2955734" cy="303759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1F006F5-FA7D-47D8-A7CD-3C177F2A7AE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3729" y="2082837"/>
            <a:ext cx="2955734" cy="381229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43B6543-63A5-4B97-9749-20AD27D7F10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549269" y="2082837"/>
            <a:ext cx="2955734" cy="381229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81098B6-CEB5-43F8-91AA-7B6E6347354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144809" y="2082837"/>
            <a:ext cx="2955734" cy="381229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040596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11BD83-C7AC-483B-B986-D188B970B5C6}"/>
              </a:ext>
            </a:extLst>
          </p:cNvPr>
          <p:cNvSpPr/>
          <p:nvPr userDrawn="1"/>
        </p:nvSpPr>
        <p:spPr>
          <a:xfrm>
            <a:off x="789914" y="1757582"/>
            <a:ext cx="5137368" cy="4176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737" y="2369574"/>
            <a:ext cx="4649971" cy="334730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EDF28F-BF9B-4A79-A084-E7CDCB8890BA}"/>
              </a:ext>
            </a:extLst>
          </p:cNvPr>
          <p:cNvGrpSpPr/>
          <p:nvPr userDrawn="1"/>
        </p:nvGrpSpPr>
        <p:grpSpPr>
          <a:xfrm>
            <a:off x="7537747" y="1342308"/>
            <a:ext cx="3496777" cy="4477442"/>
            <a:chOff x="7681763" y="1715845"/>
            <a:chExt cx="3248745" cy="41598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34FC37B-0B15-46DE-836C-950098027D0C}"/>
                </a:ext>
              </a:extLst>
            </p:cNvPr>
            <p:cNvSpPr/>
            <p:nvPr userDrawn="1"/>
          </p:nvSpPr>
          <p:spPr>
            <a:xfrm>
              <a:off x="7681763" y="1715845"/>
              <a:ext cx="1317991" cy="13179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FAFEBB1-75E9-4502-9A4D-113BEC2ED884}"/>
                </a:ext>
              </a:extLst>
            </p:cNvPr>
            <p:cNvSpPr/>
            <p:nvPr userDrawn="1"/>
          </p:nvSpPr>
          <p:spPr>
            <a:xfrm>
              <a:off x="9612517" y="1715845"/>
              <a:ext cx="1317991" cy="13179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9180359-9C42-4E15-A222-6F0D1AC53F7E}"/>
                </a:ext>
              </a:extLst>
            </p:cNvPr>
            <p:cNvSpPr/>
            <p:nvPr userDrawn="1"/>
          </p:nvSpPr>
          <p:spPr>
            <a:xfrm>
              <a:off x="7681763" y="3136775"/>
              <a:ext cx="1317991" cy="13179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9AF2143-55BF-4ABE-94F4-37635AC31BB7}"/>
                </a:ext>
              </a:extLst>
            </p:cNvPr>
            <p:cNvSpPr/>
            <p:nvPr userDrawn="1"/>
          </p:nvSpPr>
          <p:spPr>
            <a:xfrm>
              <a:off x="9612517" y="3136775"/>
              <a:ext cx="1317991" cy="13179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4041A28-BC7E-4368-B3DE-DF2AE180A302}"/>
                </a:ext>
              </a:extLst>
            </p:cNvPr>
            <p:cNvSpPr/>
            <p:nvPr userDrawn="1"/>
          </p:nvSpPr>
          <p:spPr>
            <a:xfrm>
              <a:off x="7681763" y="4557704"/>
              <a:ext cx="1317991" cy="13179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6BB408A-1393-4157-BF52-CE9907DD5563}"/>
                </a:ext>
              </a:extLst>
            </p:cNvPr>
            <p:cNvSpPr/>
            <p:nvPr userDrawn="1"/>
          </p:nvSpPr>
          <p:spPr>
            <a:xfrm>
              <a:off x="9612517" y="4557704"/>
              <a:ext cx="1317991" cy="13179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CA7442-DA0E-426F-BA19-AC0615B33C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76526" y="176329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8625526-4CFD-4147-BDC8-29713DB35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687" y="176329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DF09A028-B0BB-4E64-B97A-DB51933173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6526" y="329730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2B4B2BC-8D8A-4800-945F-32A7E541F2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54687" y="329730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655652AB-6D0E-49E8-BD04-685165BBC7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76526" y="481510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2BA6E47B-C09A-4F86-AF9D-ED45AD865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4687" y="481510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1B28C189-0EF4-40AB-8831-B0B55FC7656C}"/>
              </a:ext>
            </a:extLst>
          </p:cNvPr>
          <p:cNvSpPr/>
          <p:nvPr userDrawn="1"/>
        </p:nvSpPr>
        <p:spPr>
          <a:xfrm rot="5400000">
            <a:off x="9094403" y="1951606"/>
            <a:ext cx="399864" cy="18977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C2E0AEB8-7411-4143-A3D0-13AA19B7BFF5}"/>
              </a:ext>
            </a:extLst>
          </p:cNvPr>
          <p:cNvSpPr/>
          <p:nvPr userDrawn="1"/>
        </p:nvSpPr>
        <p:spPr>
          <a:xfrm rot="5400000">
            <a:off x="9094403" y="3486145"/>
            <a:ext cx="399864" cy="18977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76423A02-640F-40D1-885F-81676B11F2F9}"/>
              </a:ext>
            </a:extLst>
          </p:cNvPr>
          <p:cNvSpPr/>
          <p:nvPr userDrawn="1"/>
        </p:nvSpPr>
        <p:spPr>
          <a:xfrm rot="5400000">
            <a:off x="9094403" y="5020684"/>
            <a:ext cx="399864" cy="18977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E3CB655-EFB2-4F6F-A4B9-919960F450E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030737" y="1936956"/>
            <a:ext cx="4649971" cy="383458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9223769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93" y="1902727"/>
            <a:ext cx="6001465" cy="38980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D2B662-BC92-4C95-9720-3C2092E7DAD9}"/>
              </a:ext>
            </a:extLst>
          </p:cNvPr>
          <p:cNvGrpSpPr/>
          <p:nvPr userDrawn="1"/>
        </p:nvGrpSpPr>
        <p:grpSpPr>
          <a:xfrm>
            <a:off x="7537747" y="1342308"/>
            <a:ext cx="3496777" cy="4477442"/>
            <a:chOff x="7681763" y="1715845"/>
            <a:chExt cx="3248745" cy="41598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485CAA3-919F-4345-A9B1-DCF7960DF23F}"/>
                </a:ext>
              </a:extLst>
            </p:cNvPr>
            <p:cNvSpPr/>
            <p:nvPr userDrawn="1"/>
          </p:nvSpPr>
          <p:spPr>
            <a:xfrm>
              <a:off x="7681763" y="1715845"/>
              <a:ext cx="1317991" cy="13179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CE42980-7773-4002-B3F9-1D9A0D7D2BFA}"/>
                </a:ext>
              </a:extLst>
            </p:cNvPr>
            <p:cNvSpPr/>
            <p:nvPr userDrawn="1"/>
          </p:nvSpPr>
          <p:spPr>
            <a:xfrm>
              <a:off x="9612517" y="1715845"/>
              <a:ext cx="1317991" cy="13179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BA9CE04-7F07-4BFA-8E94-B357FD53623F}"/>
                </a:ext>
              </a:extLst>
            </p:cNvPr>
            <p:cNvSpPr/>
            <p:nvPr userDrawn="1"/>
          </p:nvSpPr>
          <p:spPr>
            <a:xfrm>
              <a:off x="7681763" y="3136775"/>
              <a:ext cx="1317991" cy="13179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22539FB-029F-4637-A73F-5276CB04505F}"/>
                </a:ext>
              </a:extLst>
            </p:cNvPr>
            <p:cNvSpPr/>
            <p:nvPr userDrawn="1"/>
          </p:nvSpPr>
          <p:spPr>
            <a:xfrm>
              <a:off x="9612517" y="3136775"/>
              <a:ext cx="1317991" cy="13179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13677B7-1447-46EA-AE00-A86D01783857}"/>
                </a:ext>
              </a:extLst>
            </p:cNvPr>
            <p:cNvSpPr/>
            <p:nvPr userDrawn="1"/>
          </p:nvSpPr>
          <p:spPr>
            <a:xfrm>
              <a:off x="7681763" y="4557704"/>
              <a:ext cx="1317991" cy="13179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62D558D-5CF1-4CA9-A0EB-1AA09E2C1722}"/>
                </a:ext>
              </a:extLst>
            </p:cNvPr>
            <p:cNvSpPr/>
            <p:nvPr userDrawn="1"/>
          </p:nvSpPr>
          <p:spPr>
            <a:xfrm>
              <a:off x="9612517" y="4557704"/>
              <a:ext cx="1317991" cy="13179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870AC112-E2B3-4589-93AE-A4BEF25A39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76526" y="176329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02A3641B-E246-493B-9E15-DCC3928116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687" y="176329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976631EF-2BF5-4AB8-9F96-CA4B2B7E42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6526" y="329730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D6313CFB-D6EA-48BD-A2C2-89C41CAC71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54687" y="329730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AF6923EA-6CB0-41BD-9DA6-FA54B104C0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76526" y="481510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6A1343EF-8221-4A12-ACC1-FDE9E5947F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4687" y="481510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732A75E6-3BB5-4C1C-B523-B1A24B055604}"/>
              </a:ext>
            </a:extLst>
          </p:cNvPr>
          <p:cNvSpPr/>
          <p:nvPr userDrawn="1"/>
        </p:nvSpPr>
        <p:spPr>
          <a:xfrm rot="5400000">
            <a:off x="9094403" y="1951606"/>
            <a:ext cx="399864" cy="18977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06D50067-A6F2-4FAA-84C8-D8FFC04DEAA6}"/>
              </a:ext>
            </a:extLst>
          </p:cNvPr>
          <p:cNvSpPr/>
          <p:nvPr userDrawn="1"/>
        </p:nvSpPr>
        <p:spPr>
          <a:xfrm rot="5400000">
            <a:off x="9094403" y="3486145"/>
            <a:ext cx="399864" cy="18977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9E58F2B9-0204-42BB-89DE-CC34DC5C9AF7}"/>
              </a:ext>
            </a:extLst>
          </p:cNvPr>
          <p:cNvSpPr/>
          <p:nvPr userDrawn="1"/>
        </p:nvSpPr>
        <p:spPr>
          <a:xfrm rot="5400000">
            <a:off x="9094403" y="5020684"/>
            <a:ext cx="399864" cy="18977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4379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9D3B0EE-8E2A-43B1-8843-321CF8F69C4E}"/>
              </a:ext>
            </a:extLst>
          </p:cNvPr>
          <p:cNvSpPr/>
          <p:nvPr userDrawn="1"/>
        </p:nvSpPr>
        <p:spPr>
          <a:xfrm>
            <a:off x="645404" y="3842657"/>
            <a:ext cx="1857577" cy="18575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F10D9C-73EA-460B-9BE6-95EFD4376A0C}"/>
              </a:ext>
            </a:extLst>
          </p:cNvPr>
          <p:cNvSpPr/>
          <p:nvPr userDrawn="1"/>
        </p:nvSpPr>
        <p:spPr>
          <a:xfrm>
            <a:off x="2930812" y="1595933"/>
            <a:ext cx="2177558" cy="21775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0372A81-9981-4C06-976A-F69EEC85C3E8}"/>
              </a:ext>
            </a:extLst>
          </p:cNvPr>
          <p:cNvSpPr/>
          <p:nvPr userDrawn="1"/>
        </p:nvSpPr>
        <p:spPr>
          <a:xfrm>
            <a:off x="685801" y="1785031"/>
            <a:ext cx="1843776" cy="18437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482E886-7294-4CF3-BD74-8AAB0F928D94}"/>
              </a:ext>
            </a:extLst>
          </p:cNvPr>
          <p:cNvSpPr/>
          <p:nvPr userDrawn="1"/>
        </p:nvSpPr>
        <p:spPr>
          <a:xfrm>
            <a:off x="2790229" y="4110020"/>
            <a:ext cx="2002145" cy="2002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C2E8A2F-BF39-45D2-864D-B5F0F7CFC185}"/>
              </a:ext>
            </a:extLst>
          </p:cNvPr>
          <p:cNvSpPr/>
          <p:nvPr userDrawn="1"/>
        </p:nvSpPr>
        <p:spPr>
          <a:xfrm>
            <a:off x="5457196" y="1484243"/>
            <a:ext cx="1770811" cy="17708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8FD6EA7-AC29-4ECA-BF03-E245357AD72A}"/>
              </a:ext>
            </a:extLst>
          </p:cNvPr>
          <p:cNvSpPr/>
          <p:nvPr userDrawn="1"/>
        </p:nvSpPr>
        <p:spPr>
          <a:xfrm>
            <a:off x="7385732" y="1974180"/>
            <a:ext cx="2222094" cy="22220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ED2CC29-5FBE-4817-B91A-C1C9AD3C714E}"/>
              </a:ext>
            </a:extLst>
          </p:cNvPr>
          <p:cNvSpPr/>
          <p:nvPr userDrawn="1"/>
        </p:nvSpPr>
        <p:spPr>
          <a:xfrm>
            <a:off x="7228007" y="4421484"/>
            <a:ext cx="1690681" cy="16906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062A1A-B0DC-40DA-BFB2-3BC0B28A6C70}"/>
              </a:ext>
            </a:extLst>
          </p:cNvPr>
          <p:cNvSpPr/>
          <p:nvPr userDrawn="1"/>
        </p:nvSpPr>
        <p:spPr>
          <a:xfrm>
            <a:off x="4990129" y="3439712"/>
            <a:ext cx="2031366" cy="2031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55521E-0F7B-4D11-AD78-9FF8EFF7D524}"/>
              </a:ext>
            </a:extLst>
          </p:cNvPr>
          <p:cNvSpPr/>
          <p:nvPr userDrawn="1"/>
        </p:nvSpPr>
        <p:spPr>
          <a:xfrm>
            <a:off x="9373558" y="3606414"/>
            <a:ext cx="2074103" cy="2074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4EFF120-A7CB-4072-B9B4-A343C2508EE0}"/>
              </a:ext>
            </a:extLst>
          </p:cNvPr>
          <p:cNvSpPr/>
          <p:nvPr userDrawn="1"/>
        </p:nvSpPr>
        <p:spPr>
          <a:xfrm>
            <a:off x="9851938" y="1585519"/>
            <a:ext cx="1690681" cy="16906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52255D5-8140-429B-ADEF-9999D45A3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6250" y="3223562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9DACFCED-BEEF-443A-A881-D9363A6B9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3381" y="267349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55411" y="470667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62542" y="415660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099E3563-2808-4F00-917D-80269B10B5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6981" y="5208480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97972F7-E6E7-48F6-979B-BB607FF1A7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94112" y="4658411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F710A930-DDFF-47AD-A9FF-6F1F993C0D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6073" y="451710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3C1A8471-813D-41B1-AD59-1420B8AF9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3204" y="396703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48B76107-7A34-4670-9D4F-0BFB923F63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3459" y="2755212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F5476A21-DC81-4DC8-AF47-B535FEDE8C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0590" y="220514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F2F14FC6-A77A-4A69-9E8B-297AD8DB96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2800" y="4910460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7785BD6F-B52D-40B8-B8E2-6163A35F6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1745" y="439277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B2FFD832-76B9-4508-8D52-DDCB3CDE54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3095" y="2843900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B3A14EA7-B870-4FF2-9AF2-82E869289B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2040" y="232621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992AC45F-6701-4A68-A4B6-AA6420FE51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51279" y="2479906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59E56022-5B2E-4114-810F-AC3D95667E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50224" y="1962219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A095A141-3B33-4BCA-800E-2E6CEA07EA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7085" y="5362702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AC491725-5816-4847-83C8-0246DB6674F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96030" y="4845015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14779" y="2538820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013724" y="202113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6731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9D3B0EE-8E2A-43B1-8843-321CF8F69C4E}"/>
              </a:ext>
            </a:extLst>
          </p:cNvPr>
          <p:cNvSpPr/>
          <p:nvPr userDrawn="1"/>
        </p:nvSpPr>
        <p:spPr>
          <a:xfrm>
            <a:off x="994725" y="3904302"/>
            <a:ext cx="1857577" cy="18575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F10D9C-73EA-460B-9BE6-95EFD4376A0C}"/>
              </a:ext>
            </a:extLst>
          </p:cNvPr>
          <p:cNvSpPr/>
          <p:nvPr userDrawn="1"/>
        </p:nvSpPr>
        <p:spPr>
          <a:xfrm>
            <a:off x="2961635" y="1657578"/>
            <a:ext cx="2177558" cy="21775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0372A81-9981-4C06-976A-F69EEC85C3E8}"/>
              </a:ext>
            </a:extLst>
          </p:cNvPr>
          <p:cNvSpPr/>
          <p:nvPr userDrawn="1"/>
        </p:nvSpPr>
        <p:spPr>
          <a:xfrm>
            <a:off x="685801" y="1846676"/>
            <a:ext cx="1843776" cy="18437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482E886-7294-4CF3-BD74-8AAB0F928D94}"/>
              </a:ext>
            </a:extLst>
          </p:cNvPr>
          <p:cNvSpPr/>
          <p:nvPr userDrawn="1"/>
        </p:nvSpPr>
        <p:spPr>
          <a:xfrm>
            <a:off x="3345416" y="4069090"/>
            <a:ext cx="2002145" cy="2002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C2E8A2F-BF39-45D2-864D-B5F0F7CFC185}"/>
              </a:ext>
            </a:extLst>
          </p:cNvPr>
          <p:cNvSpPr/>
          <p:nvPr userDrawn="1"/>
        </p:nvSpPr>
        <p:spPr>
          <a:xfrm>
            <a:off x="5457196" y="1545888"/>
            <a:ext cx="1770811" cy="17708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8FD6EA7-AC29-4ECA-BF03-E245357AD72A}"/>
              </a:ext>
            </a:extLst>
          </p:cNvPr>
          <p:cNvSpPr/>
          <p:nvPr userDrawn="1"/>
        </p:nvSpPr>
        <p:spPr>
          <a:xfrm>
            <a:off x="7540849" y="1899088"/>
            <a:ext cx="2014767" cy="20147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062A1A-B0DC-40DA-BFB2-3BC0B28A6C70}"/>
              </a:ext>
            </a:extLst>
          </p:cNvPr>
          <p:cNvSpPr/>
          <p:nvPr userDrawn="1"/>
        </p:nvSpPr>
        <p:spPr>
          <a:xfrm>
            <a:off x="5834366" y="3734651"/>
            <a:ext cx="2251396" cy="22513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55521E-0F7B-4D11-AD78-9FF8EFF7D524}"/>
              </a:ext>
            </a:extLst>
          </p:cNvPr>
          <p:cNvSpPr/>
          <p:nvPr userDrawn="1"/>
        </p:nvSpPr>
        <p:spPr>
          <a:xfrm>
            <a:off x="8869261" y="3758430"/>
            <a:ext cx="2165184" cy="21651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4EFF120-A7CB-4072-B9B4-A343C2508EE0}"/>
              </a:ext>
            </a:extLst>
          </p:cNvPr>
          <p:cNvSpPr/>
          <p:nvPr userDrawn="1"/>
        </p:nvSpPr>
        <p:spPr>
          <a:xfrm>
            <a:off x="10058027" y="1937820"/>
            <a:ext cx="1690681" cy="16906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52255D5-8140-429B-ADEF-9999D45A3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9202" y="3021206"/>
            <a:ext cx="1034594" cy="391965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9DACFCED-BEEF-443A-A881-D9363A6B9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74413" y="2450589"/>
            <a:ext cx="1432318" cy="451283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51114" y="4930788"/>
            <a:ext cx="1191164" cy="451283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58245" y="4380719"/>
            <a:ext cx="1396873" cy="451283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099E3563-2808-4F00-917D-80269B10B5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42168" y="5167550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97972F7-E6E7-48F6-979B-BB607FF1A7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49299" y="4617481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F710A930-DDFF-47AD-A9FF-6F1F993C0D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1954" y="4964701"/>
            <a:ext cx="1264653" cy="479125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3C1A8471-813D-41B1-AD59-1420B8AF9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9086" y="4414632"/>
            <a:ext cx="1483052" cy="479125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48B76107-7A34-4670-9D4F-0BFB923F63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74282" y="2816857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F5476A21-DC81-4DC8-AF47-B535FEDE8C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81413" y="2266788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F2F14FC6-A77A-4A69-9E8B-297AD8DB96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42121" y="497210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7785BD6F-B52D-40B8-B8E2-6163A35F6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41066" y="4454418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B2FFD832-76B9-4508-8D52-DDCB3CDE54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3095" y="290554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B3A14EA7-B870-4FF2-9AF2-82E869289B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2040" y="2387858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992AC45F-6701-4A68-A4B6-AA6420FE51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51279" y="254155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59E56022-5B2E-4114-810F-AC3D95667E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50224" y="2023864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20868" y="289112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19813" y="2373434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205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8FD6EA7-AC29-4ECA-BF03-E245357AD72A}"/>
              </a:ext>
            </a:extLst>
          </p:cNvPr>
          <p:cNvSpPr/>
          <p:nvPr userDrawn="1"/>
        </p:nvSpPr>
        <p:spPr>
          <a:xfrm>
            <a:off x="7350036" y="1801160"/>
            <a:ext cx="2222094" cy="22220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062A1A-B0DC-40DA-BFB2-3BC0B28A6C70}"/>
              </a:ext>
            </a:extLst>
          </p:cNvPr>
          <p:cNvSpPr/>
          <p:nvPr userDrawn="1"/>
        </p:nvSpPr>
        <p:spPr>
          <a:xfrm>
            <a:off x="7046879" y="4210562"/>
            <a:ext cx="2031366" cy="2031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55521E-0F7B-4D11-AD78-9FF8EFF7D524}"/>
              </a:ext>
            </a:extLst>
          </p:cNvPr>
          <p:cNvSpPr/>
          <p:nvPr userDrawn="1"/>
        </p:nvSpPr>
        <p:spPr>
          <a:xfrm>
            <a:off x="9333801" y="3606414"/>
            <a:ext cx="2074103" cy="2074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4EFF120-A7CB-4072-B9B4-A343C2508EE0}"/>
              </a:ext>
            </a:extLst>
          </p:cNvPr>
          <p:cNvSpPr/>
          <p:nvPr userDrawn="1"/>
        </p:nvSpPr>
        <p:spPr>
          <a:xfrm>
            <a:off x="9812181" y="1585519"/>
            <a:ext cx="1690681" cy="16906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52255D5-8140-429B-ADEF-9999D45A3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554" y="3050542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9DACFCED-BEEF-443A-A881-D9363A6B9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7685" y="250047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15654" y="470667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22785" y="415660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F710A930-DDFF-47AD-A9FF-6F1F993C0D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62823" y="528795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3C1A8471-813D-41B1-AD59-1420B8AF9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69954" y="473788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75022" y="2538820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73967" y="202113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D07F44-D26D-4CDA-B364-B2A791FC05BE}"/>
              </a:ext>
            </a:extLst>
          </p:cNvPr>
          <p:cNvSpPr/>
          <p:nvPr userDrawn="1"/>
        </p:nvSpPr>
        <p:spPr>
          <a:xfrm>
            <a:off x="744194" y="1937982"/>
            <a:ext cx="5801924" cy="4085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44B77EF-4B82-4794-AD3C-E7911591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017" y="2536339"/>
            <a:ext cx="5251479" cy="32585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1DEC835-BE40-455E-B1B9-EAD419FE90E5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985017" y="2113160"/>
            <a:ext cx="5251479" cy="38882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16323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D07F44-D26D-4CDA-B364-B2A791FC05BE}"/>
              </a:ext>
            </a:extLst>
          </p:cNvPr>
          <p:cNvSpPr/>
          <p:nvPr userDrawn="1"/>
        </p:nvSpPr>
        <p:spPr>
          <a:xfrm>
            <a:off x="744194" y="1937982"/>
            <a:ext cx="5801924" cy="4085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44B77EF-4B82-4794-AD3C-E7911591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017" y="2536339"/>
            <a:ext cx="5251479" cy="32585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1DEC835-BE40-455E-B1B9-EAD419FE90E5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985017" y="2113160"/>
            <a:ext cx="5251479" cy="38882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EE722D-60AF-4DE6-89C9-C864FC7F2A7C}"/>
              </a:ext>
            </a:extLst>
          </p:cNvPr>
          <p:cNvSpPr/>
          <p:nvPr userDrawn="1"/>
        </p:nvSpPr>
        <p:spPr>
          <a:xfrm>
            <a:off x="9409955" y="3443747"/>
            <a:ext cx="1820335" cy="18203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311B51-9EFF-4669-968F-F916D45A3E21}"/>
              </a:ext>
            </a:extLst>
          </p:cNvPr>
          <p:cNvSpPr/>
          <p:nvPr userDrawn="1"/>
        </p:nvSpPr>
        <p:spPr>
          <a:xfrm>
            <a:off x="7287273" y="2251650"/>
            <a:ext cx="2019365" cy="20193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F94D8982-EBD9-46E0-A7C1-56A961AEA6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69603" y="3396299"/>
            <a:ext cx="1221726" cy="462862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54F3429-C5B1-4083-B2F9-7DB3F2958A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76734" y="2846230"/>
            <a:ext cx="1432712" cy="462862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44D29D9-1DB9-44A3-9425-6EFCA5933E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09457" y="4479339"/>
            <a:ext cx="1216418" cy="460851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1A9F64C-FE7E-4877-9773-3C11ECFD59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6588" y="3929270"/>
            <a:ext cx="1426487" cy="46085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D0DD55-E08D-4952-B71B-DAD4E36F3EEC}"/>
              </a:ext>
            </a:extLst>
          </p:cNvPr>
          <p:cNvSpPr/>
          <p:nvPr userDrawn="1"/>
        </p:nvSpPr>
        <p:spPr>
          <a:xfrm>
            <a:off x="9297254" y="963561"/>
            <a:ext cx="2091196" cy="20911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DE29060-D3DB-4630-8D24-E2B0BB5168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59936" y="212370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272956E-34C5-4AE5-8BEA-3E2A47D29B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58881" y="1606022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5418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8FD6EA7-AC29-4ECA-BF03-E245357AD72A}"/>
              </a:ext>
            </a:extLst>
          </p:cNvPr>
          <p:cNvSpPr/>
          <p:nvPr userDrawn="1"/>
        </p:nvSpPr>
        <p:spPr>
          <a:xfrm>
            <a:off x="7350036" y="1801160"/>
            <a:ext cx="2222094" cy="22220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062A1A-B0DC-40DA-BFB2-3BC0B28A6C70}"/>
              </a:ext>
            </a:extLst>
          </p:cNvPr>
          <p:cNvSpPr/>
          <p:nvPr userDrawn="1"/>
        </p:nvSpPr>
        <p:spPr>
          <a:xfrm>
            <a:off x="7046879" y="4210562"/>
            <a:ext cx="2031366" cy="2031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55521E-0F7B-4D11-AD78-9FF8EFF7D524}"/>
              </a:ext>
            </a:extLst>
          </p:cNvPr>
          <p:cNvSpPr/>
          <p:nvPr userDrawn="1"/>
        </p:nvSpPr>
        <p:spPr>
          <a:xfrm>
            <a:off x="9333801" y="3606414"/>
            <a:ext cx="2074103" cy="2074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4EFF120-A7CB-4072-B9B4-A343C2508EE0}"/>
              </a:ext>
            </a:extLst>
          </p:cNvPr>
          <p:cNvSpPr/>
          <p:nvPr userDrawn="1"/>
        </p:nvSpPr>
        <p:spPr>
          <a:xfrm>
            <a:off x="9812181" y="1585519"/>
            <a:ext cx="1690681" cy="16906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52255D5-8140-429B-ADEF-9999D45A3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554" y="3050542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9DACFCED-BEEF-443A-A881-D9363A6B9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7685" y="250047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15654" y="470667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22785" y="415660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F710A930-DDFF-47AD-A9FF-6F1F993C0D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62823" y="528795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3C1A8471-813D-41B1-AD59-1420B8AF9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69954" y="473788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75022" y="2538820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73967" y="2021133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D07F44-D26D-4CDA-B364-B2A791FC05BE}"/>
              </a:ext>
            </a:extLst>
          </p:cNvPr>
          <p:cNvSpPr/>
          <p:nvPr userDrawn="1"/>
        </p:nvSpPr>
        <p:spPr>
          <a:xfrm>
            <a:off x="744194" y="1937982"/>
            <a:ext cx="5801924" cy="4085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06FAFCC-0119-43E8-8D04-594E090D5E6B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984250" y="2135188"/>
            <a:ext cx="5329238" cy="366553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558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44B77EF-4B82-4794-AD3C-E7911591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017" y="2536339"/>
            <a:ext cx="5251479" cy="32585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1DEC835-BE40-455E-B1B9-EAD419FE90E5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985017" y="2113160"/>
            <a:ext cx="5251479" cy="38882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EE722D-60AF-4DE6-89C9-C864FC7F2A7C}"/>
              </a:ext>
            </a:extLst>
          </p:cNvPr>
          <p:cNvSpPr/>
          <p:nvPr userDrawn="1"/>
        </p:nvSpPr>
        <p:spPr>
          <a:xfrm>
            <a:off x="9409955" y="3443747"/>
            <a:ext cx="1820335" cy="18203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311B51-9EFF-4669-968F-F916D45A3E21}"/>
              </a:ext>
            </a:extLst>
          </p:cNvPr>
          <p:cNvSpPr/>
          <p:nvPr userDrawn="1"/>
        </p:nvSpPr>
        <p:spPr>
          <a:xfrm>
            <a:off x="7287273" y="2251650"/>
            <a:ext cx="2019365" cy="20193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F94D8982-EBD9-46E0-A7C1-56A961AEA6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69603" y="3396299"/>
            <a:ext cx="1221726" cy="462862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54F3429-C5B1-4083-B2F9-7DB3F2958A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76734" y="2846230"/>
            <a:ext cx="1432712" cy="462862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44D29D9-1DB9-44A3-9425-6EFCA5933E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09457" y="4479339"/>
            <a:ext cx="1216418" cy="460851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1A9F64C-FE7E-4877-9773-3C11ECFD59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6588" y="3929270"/>
            <a:ext cx="1426487" cy="46085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D0DD55-E08D-4952-B71B-DAD4E36F3EEC}"/>
              </a:ext>
            </a:extLst>
          </p:cNvPr>
          <p:cNvSpPr/>
          <p:nvPr userDrawn="1"/>
        </p:nvSpPr>
        <p:spPr>
          <a:xfrm>
            <a:off x="9297254" y="963561"/>
            <a:ext cx="2091196" cy="20911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DE29060-D3DB-4630-8D24-E2B0BB5168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59936" y="212370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272956E-34C5-4AE5-8BEA-3E2A47D29B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58881" y="1606022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3315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8FD6EA7-AC29-4ECA-BF03-E245357AD72A}"/>
              </a:ext>
            </a:extLst>
          </p:cNvPr>
          <p:cNvSpPr/>
          <p:nvPr userDrawn="1"/>
        </p:nvSpPr>
        <p:spPr>
          <a:xfrm>
            <a:off x="6745659" y="2249757"/>
            <a:ext cx="2222094" cy="22220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062A1A-B0DC-40DA-BFB2-3BC0B28A6C70}"/>
              </a:ext>
            </a:extLst>
          </p:cNvPr>
          <p:cNvSpPr/>
          <p:nvPr userDrawn="1"/>
        </p:nvSpPr>
        <p:spPr>
          <a:xfrm>
            <a:off x="8581980" y="4084798"/>
            <a:ext cx="2031366" cy="2031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55521E-0F7B-4D11-AD78-9FF8EFF7D524}"/>
              </a:ext>
            </a:extLst>
          </p:cNvPr>
          <p:cNvSpPr/>
          <p:nvPr userDrawn="1"/>
        </p:nvSpPr>
        <p:spPr>
          <a:xfrm>
            <a:off x="9208679" y="1652428"/>
            <a:ext cx="2328334" cy="23283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4EFF120-A7CB-4072-B9B4-A343C2508EE0}"/>
              </a:ext>
            </a:extLst>
          </p:cNvPr>
          <p:cNvSpPr/>
          <p:nvPr userDrawn="1"/>
        </p:nvSpPr>
        <p:spPr>
          <a:xfrm>
            <a:off x="7804780" y="468634"/>
            <a:ext cx="1690681" cy="16906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52255D5-8140-429B-ADEF-9999D45A3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6177" y="343138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9DACFCED-BEEF-443A-A881-D9363A6B9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3308" y="290812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0532" y="2953930"/>
            <a:ext cx="1280922" cy="485289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97663" y="2403861"/>
            <a:ext cx="1502131" cy="485289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F710A930-DDFF-47AD-A9FF-6F1F993C0D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97924" y="516219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3C1A8471-813D-41B1-AD59-1420B8AF9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05055" y="4612122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67621" y="1421935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66566" y="904248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27E6CB8-8F93-4F47-B74B-CD2576C31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94" y="1693177"/>
            <a:ext cx="5213811" cy="40258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13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441EF2-02CF-41BA-8DB3-66C6CF94DB98}"/>
              </a:ext>
            </a:extLst>
          </p:cNvPr>
          <p:cNvSpPr/>
          <p:nvPr userDrawn="1"/>
        </p:nvSpPr>
        <p:spPr>
          <a:xfrm>
            <a:off x="9346039" y="5951661"/>
            <a:ext cx="2448272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DC6A67-F745-42FE-82D1-7A561047EC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3502869"/>
            <a:ext cx="10706788" cy="643389"/>
          </a:xfrm>
        </p:spPr>
        <p:txBody>
          <a:bodyPr anchor="t"/>
          <a:lstStyle>
            <a:lvl1pPr algn="ctr">
              <a:defRPr sz="19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194" y="1358241"/>
            <a:ext cx="10706788" cy="1925409"/>
          </a:xfrm>
        </p:spPr>
        <p:txBody>
          <a:bodyPr anchor="b">
            <a:noAutofit/>
          </a:bodyPr>
          <a:lstStyle>
            <a:lvl1pPr marL="0" indent="0" algn="ctr">
              <a:buNone/>
              <a:defRPr sz="4800" cap="all" baseline="0">
                <a:solidFill>
                  <a:schemeClr val="accent5"/>
                </a:solidFill>
                <a:latin typeface="Arial Black" pitchFamily="34" charset="0"/>
              </a:defRPr>
            </a:lvl1pPr>
            <a:lvl2pPr marL="54447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9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4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9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23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8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13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8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9" descr="liten SA Logo.png">
            <a:extLst>
              <a:ext uri="{FF2B5EF4-FFF2-40B4-BE49-F238E27FC236}">
                <a16:creationId xmlns:a16="http://schemas.microsoft.com/office/drawing/2014/main" id="{CAA70ED4-1C3B-41B7-9371-9DFFF453C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621" y="6284235"/>
            <a:ext cx="1944000" cy="2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477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8CE62B5-4A7D-4102-BEB0-A7E5264C9C0A}"/>
              </a:ext>
            </a:extLst>
          </p:cNvPr>
          <p:cNvSpPr/>
          <p:nvPr userDrawn="1"/>
        </p:nvSpPr>
        <p:spPr>
          <a:xfrm>
            <a:off x="8873888" y="3365091"/>
            <a:ext cx="2514562" cy="25145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8834FF-F9C6-4AB2-A234-D6A4A638E1BC}"/>
              </a:ext>
            </a:extLst>
          </p:cNvPr>
          <p:cNvSpPr/>
          <p:nvPr userDrawn="1"/>
        </p:nvSpPr>
        <p:spPr>
          <a:xfrm>
            <a:off x="7020233" y="1929056"/>
            <a:ext cx="2153835" cy="2153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06142BE-4026-42A0-BB0F-3A65DC668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9757" y="3137725"/>
            <a:ext cx="1385179" cy="5247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4B298B0-503C-4A96-9416-D553388A05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661" y="2587656"/>
            <a:ext cx="1624392" cy="524788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40846" y="4802713"/>
            <a:ext cx="1680328" cy="636607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7015" y="4125644"/>
            <a:ext cx="1970512" cy="636608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D8C0FC-224E-44AE-9A65-0C145F1AE3B4}"/>
              </a:ext>
            </a:extLst>
          </p:cNvPr>
          <p:cNvSpPr/>
          <p:nvPr userDrawn="1"/>
        </p:nvSpPr>
        <p:spPr>
          <a:xfrm>
            <a:off x="9276818" y="893717"/>
            <a:ext cx="2292931" cy="22929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60928" y="2153674"/>
            <a:ext cx="1251133" cy="474003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5626" y="1597887"/>
            <a:ext cx="1467198" cy="474003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36ED6CC-1C9D-41BB-9872-CC6C407E3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94" y="1693177"/>
            <a:ext cx="5857449" cy="40258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41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02EF27-A0AF-4293-9B5E-F8C9239AD2E9}"/>
              </a:ext>
            </a:extLst>
          </p:cNvPr>
          <p:cNvSpPr/>
          <p:nvPr userDrawn="1"/>
        </p:nvSpPr>
        <p:spPr>
          <a:xfrm>
            <a:off x="7249715" y="931614"/>
            <a:ext cx="1515234" cy="15152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8CE62B5-4A7D-4102-BEB0-A7E5264C9C0A}"/>
              </a:ext>
            </a:extLst>
          </p:cNvPr>
          <p:cNvSpPr/>
          <p:nvPr userDrawn="1"/>
        </p:nvSpPr>
        <p:spPr>
          <a:xfrm>
            <a:off x="9819033" y="3316862"/>
            <a:ext cx="1707561" cy="17075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52255D5-8140-429B-ADEF-9999D45A3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38074" y="1811302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9DACFCED-BEEF-443A-A881-D9363A6B9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7795" y="1336800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8834FF-F9C6-4AB2-A234-D6A4A638E1BC}"/>
              </a:ext>
            </a:extLst>
          </p:cNvPr>
          <p:cNvSpPr/>
          <p:nvPr userDrawn="1"/>
        </p:nvSpPr>
        <p:spPr>
          <a:xfrm>
            <a:off x="7586750" y="2688168"/>
            <a:ext cx="1886030" cy="1886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06142BE-4026-42A0-BB0F-3A65DC668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69079" y="3730044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4B298B0-503C-4A96-9416-D553388A05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6210" y="3179975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18535" y="4268231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25666" y="3718162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D8C0FC-224E-44AE-9A65-0C145F1AE3B4}"/>
              </a:ext>
            </a:extLst>
          </p:cNvPr>
          <p:cNvSpPr/>
          <p:nvPr userDrawn="1"/>
        </p:nvSpPr>
        <p:spPr>
          <a:xfrm>
            <a:off x="9297254" y="963561"/>
            <a:ext cx="2091196" cy="20911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59936" y="2135237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58881" y="1606022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36ED6CC-1C9D-41BB-9872-CC6C407E3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94" y="1693177"/>
            <a:ext cx="5857449" cy="40258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04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02EF27-A0AF-4293-9B5E-F8C9239AD2E9}"/>
              </a:ext>
            </a:extLst>
          </p:cNvPr>
          <p:cNvSpPr/>
          <p:nvPr userDrawn="1"/>
        </p:nvSpPr>
        <p:spPr>
          <a:xfrm>
            <a:off x="7427634" y="678455"/>
            <a:ext cx="1515234" cy="15152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8CE62B5-4A7D-4102-BEB0-A7E5264C9C0A}"/>
              </a:ext>
            </a:extLst>
          </p:cNvPr>
          <p:cNvSpPr/>
          <p:nvPr userDrawn="1"/>
        </p:nvSpPr>
        <p:spPr>
          <a:xfrm>
            <a:off x="8468186" y="4341775"/>
            <a:ext cx="1707561" cy="17075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52255D5-8140-429B-ADEF-9999D45A3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5993" y="1558143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9DACFCED-BEEF-443A-A881-D9363A6B9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5714" y="1083641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8834FF-F9C6-4AB2-A234-D6A4A638E1BC}"/>
              </a:ext>
            </a:extLst>
          </p:cNvPr>
          <p:cNvSpPr/>
          <p:nvPr userDrawn="1"/>
        </p:nvSpPr>
        <p:spPr>
          <a:xfrm>
            <a:off x="7537334" y="2451949"/>
            <a:ext cx="1886030" cy="1886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06142BE-4026-42A0-BB0F-3A65DC668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9663" y="350338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4B298B0-503C-4A96-9416-D553388A05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26794" y="2943756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C122CF5-DACA-4A38-AAE4-D6319E314A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7688" y="5293144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87CE9040-DB19-47B0-95D6-DEBA73BFB3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74819" y="4743075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D8C0FC-224E-44AE-9A65-0C145F1AE3B4}"/>
              </a:ext>
            </a:extLst>
          </p:cNvPr>
          <p:cNvSpPr/>
          <p:nvPr userDrawn="1"/>
        </p:nvSpPr>
        <p:spPr>
          <a:xfrm>
            <a:off x="9210757" y="889420"/>
            <a:ext cx="2091196" cy="20911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B0D8EF1-83E2-4204-8607-03ACCAD418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73439" y="2062977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B41B9E6E-841D-4501-A1EB-F244BF407E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72384" y="1531881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36ED6CC-1C9D-41BB-9872-CC6C407E3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94" y="1693177"/>
            <a:ext cx="5857449" cy="40258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7BF73A-FA5A-42DA-92D6-938EA05F486B}"/>
              </a:ext>
            </a:extLst>
          </p:cNvPr>
          <p:cNvSpPr/>
          <p:nvPr userDrawn="1"/>
        </p:nvSpPr>
        <p:spPr>
          <a:xfrm>
            <a:off x="9922889" y="3090111"/>
            <a:ext cx="1515234" cy="15152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45A380A-A117-4A61-8B9C-003585B6F6A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11248" y="3969799"/>
            <a:ext cx="1141058" cy="4323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9CB9C4A-CD4D-4323-8952-408D2EBF27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90969" y="3495297"/>
            <a:ext cx="1338113" cy="43230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5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7358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B0EA4-5487-493D-A224-9F30A742575C}"/>
              </a:ext>
            </a:extLst>
          </p:cNvPr>
          <p:cNvSpPr/>
          <p:nvPr userDrawn="1"/>
        </p:nvSpPr>
        <p:spPr>
          <a:xfrm>
            <a:off x="3420890" y="3020104"/>
            <a:ext cx="2511279" cy="2714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410AB08-086E-4383-BEDC-8F22084CC21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30426" y="3502617"/>
            <a:ext cx="2079146" cy="20385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832ED4-58C9-4304-87C2-FF58E3890C61}"/>
              </a:ext>
            </a:extLst>
          </p:cNvPr>
          <p:cNvSpPr/>
          <p:nvPr userDrawn="1"/>
        </p:nvSpPr>
        <p:spPr>
          <a:xfrm>
            <a:off x="6097586" y="2602335"/>
            <a:ext cx="2511279" cy="3132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4A97C03-1B1F-4ABC-A3D8-10A90E30D5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2" y="3084163"/>
            <a:ext cx="2079146" cy="24569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39F244-89D8-4944-9829-6B172DD68DF1}"/>
              </a:ext>
            </a:extLst>
          </p:cNvPr>
          <p:cNvSpPr/>
          <p:nvPr userDrawn="1"/>
        </p:nvSpPr>
        <p:spPr>
          <a:xfrm>
            <a:off x="8774282" y="2114939"/>
            <a:ext cx="2511279" cy="3619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933CDA2-27FB-4BAE-9F4A-A4A0BB453A6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983818" y="2572719"/>
            <a:ext cx="2079146" cy="29684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AB3C93-AE77-4701-A6FA-1C943ED2F0EF}"/>
              </a:ext>
            </a:extLst>
          </p:cNvPr>
          <p:cNvSpPr/>
          <p:nvPr userDrawn="1"/>
        </p:nvSpPr>
        <p:spPr>
          <a:xfrm>
            <a:off x="744195" y="3431380"/>
            <a:ext cx="2511279" cy="22876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FD436C30-DEE5-48B6-BB55-6BEF5941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731" y="3905573"/>
            <a:ext cx="2079146" cy="162015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4FA8EADF-14C8-49D0-A463-11AA1E8766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31" y="3557565"/>
            <a:ext cx="2079146" cy="33429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72AC3FFE-E4DB-4CD9-9E96-4C46BF367C7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30426" y="3165897"/>
            <a:ext cx="2079146" cy="31463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EA547CD8-01F0-4B82-9D9A-357EE49D068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7122" y="2740006"/>
            <a:ext cx="2079146" cy="33429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C6C90B7-72A2-4F62-82E2-D7E74483A8A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983818" y="2245179"/>
            <a:ext cx="2079146" cy="33429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352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11BD83-C7AC-483B-B986-D188B970B5C6}"/>
              </a:ext>
            </a:extLst>
          </p:cNvPr>
          <p:cNvSpPr/>
          <p:nvPr userDrawn="1"/>
        </p:nvSpPr>
        <p:spPr>
          <a:xfrm>
            <a:off x="744195" y="3431380"/>
            <a:ext cx="2511279" cy="25202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B0EA4-5487-493D-A224-9F30A742575C}"/>
              </a:ext>
            </a:extLst>
          </p:cNvPr>
          <p:cNvSpPr/>
          <p:nvPr userDrawn="1"/>
        </p:nvSpPr>
        <p:spPr>
          <a:xfrm>
            <a:off x="3420891" y="3020103"/>
            <a:ext cx="2511279" cy="29315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832ED4-58C9-4304-87C2-FF58E3890C61}"/>
              </a:ext>
            </a:extLst>
          </p:cNvPr>
          <p:cNvSpPr/>
          <p:nvPr userDrawn="1"/>
        </p:nvSpPr>
        <p:spPr>
          <a:xfrm>
            <a:off x="6097587" y="2602335"/>
            <a:ext cx="2511279" cy="3349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39F244-89D8-4944-9829-6B172DD68DF1}"/>
              </a:ext>
            </a:extLst>
          </p:cNvPr>
          <p:cNvSpPr/>
          <p:nvPr userDrawn="1"/>
        </p:nvSpPr>
        <p:spPr>
          <a:xfrm>
            <a:off x="8774282" y="2114939"/>
            <a:ext cx="2511279" cy="3836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545657-A94F-42DC-ABE8-86D4839E24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30426" y="3539613"/>
            <a:ext cx="2079146" cy="2222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1EDB936-D1F9-4A29-B648-F605F68D96F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2" y="3146323"/>
            <a:ext cx="2079146" cy="26153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9A70263-86C7-4EEA-BD2D-CA4B2A8AEED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983818" y="2635044"/>
            <a:ext cx="2079146" cy="31266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A6423B-DC1F-44E0-A02C-3513C5B1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731" y="3935437"/>
            <a:ext cx="2079146" cy="18262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1ED387-E1BD-4866-A1BF-DA87822731C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31" y="3601140"/>
            <a:ext cx="2079146" cy="334297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5C45676-5319-4A27-98D5-F2AA06A042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30426" y="3188757"/>
            <a:ext cx="2079146" cy="31463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307A643-C86C-40C7-9CFC-73FA82A91CB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7122" y="2762866"/>
            <a:ext cx="2079146" cy="334296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18D02DF-5127-4861-9CAB-ADCBCF52F74E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983818" y="2268039"/>
            <a:ext cx="2079146" cy="334296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192412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0E03E7-8D61-48C7-B7AE-6016DF8F4B23}"/>
              </a:ext>
            </a:extLst>
          </p:cNvPr>
          <p:cNvSpPr/>
          <p:nvPr userDrawn="1"/>
        </p:nvSpPr>
        <p:spPr>
          <a:xfrm>
            <a:off x="744193" y="2840491"/>
            <a:ext cx="2532049" cy="3049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CCF2ADA-E545-4BCE-821B-44535420EF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3726" y="3323303"/>
            <a:ext cx="2108671" cy="2329201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  <a:lvl2pPr algn="l">
              <a:defRPr>
                <a:solidFill>
                  <a:schemeClr val="accent4"/>
                </a:solidFill>
              </a:defRPr>
            </a:lvl2pPr>
            <a:lvl3pPr algn="l">
              <a:defRPr>
                <a:solidFill>
                  <a:schemeClr val="accent4"/>
                </a:solidFill>
              </a:defRPr>
            </a:lvl3pPr>
            <a:lvl4pPr algn="l">
              <a:defRPr>
                <a:solidFill>
                  <a:schemeClr val="accent4"/>
                </a:solidFill>
              </a:defRPr>
            </a:lvl4pPr>
            <a:lvl5pPr algn="l"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err="1"/>
              <a:t>stylese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lvel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0CCDAA-8F2C-4FC6-826B-13964F858B90}"/>
              </a:ext>
            </a:extLst>
          </p:cNvPr>
          <p:cNvSpPr/>
          <p:nvPr userDrawn="1"/>
        </p:nvSpPr>
        <p:spPr>
          <a:xfrm>
            <a:off x="3426878" y="2840491"/>
            <a:ext cx="2532049" cy="3049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EDCFFD5-8A85-4295-AE20-75C4F237A0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  <a:lvl2pPr algn="l">
              <a:defRPr>
                <a:solidFill>
                  <a:schemeClr val="accent4"/>
                </a:solidFill>
              </a:defRPr>
            </a:lvl2pPr>
            <a:lvl3pPr algn="l">
              <a:defRPr>
                <a:solidFill>
                  <a:schemeClr val="accent4"/>
                </a:solidFill>
              </a:defRPr>
            </a:lvl3pPr>
            <a:lvl4pPr algn="l">
              <a:defRPr>
                <a:solidFill>
                  <a:schemeClr val="accent4"/>
                </a:solidFill>
              </a:defRPr>
            </a:lvl4pPr>
            <a:lvl5pPr algn="l"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F7AE05-68AB-4C39-A4BF-178658909074}"/>
              </a:ext>
            </a:extLst>
          </p:cNvPr>
          <p:cNvSpPr/>
          <p:nvPr userDrawn="1"/>
        </p:nvSpPr>
        <p:spPr>
          <a:xfrm>
            <a:off x="6109563" y="2840491"/>
            <a:ext cx="2532049" cy="3049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19909D8-94AE-400D-B3CF-526109D1468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  <a:lvl2pPr algn="l">
              <a:defRPr>
                <a:solidFill>
                  <a:schemeClr val="accent4"/>
                </a:solidFill>
              </a:defRPr>
            </a:lvl2pPr>
            <a:lvl3pPr algn="l">
              <a:defRPr>
                <a:solidFill>
                  <a:schemeClr val="accent4"/>
                </a:solidFill>
              </a:defRPr>
            </a:lvl3pPr>
            <a:lvl4pPr algn="l">
              <a:defRPr>
                <a:solidFill>
                  <a:schemeClr val="accent4"/>
                </a:solidFill>
              </a:defRPr>
            </a:lvl4pPr>
            <a:lvl5pPr algn="l"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1A0899-40C6-49F4-99F0-8EE3E47EF49C}"/>
              </a:ext>
            </a:extLst>
          </p:cNvPr>
          <p:cNvSpPr/>
          <p:nvPr userDrawn="1"/>
        </p:nvSpPr>
        <p:spPr>
          <a:xfrm>
            <a:off x="8792248" y="2851048"/>
            <a:ext cx="2532049" cy="3049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CC3B421-83C6-4D91-AE6F-C05CA30092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323302"/>
            <a:ext cx="2108671" cy="2340442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  <a:lvl2pPr algn="l">
              <a:defRPr>
                <a:solidFill>
                  <a:schemeClr val="accent4"/>
                </a:solidFill>
              </a:defRPr>
            </a:lvl2pPr>
            <a:lvl3pPr algn="l">
              <a:defRPr>
                <a:solidFill>
                  <a:schemeClr val="accent4"/>
                </a:solidFill>
              </a:defRPr>
            </a:lvl3pPr>
            <a:lvl4pPr algn="l">
              <a:defRPr>
                <a:solidFill>
                  <a:schemeClr val="accent4"/>
                </a:solidFill>
              </a:defRPr>
            </a:lvl4pPr>
            <a:lvl5pPr algn="l"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8393F90A-395C-49C3-9F39-67D7AB85DFE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008671"/>
            <a:ext cx="2108671" cy="314631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0630A6C-B025-4079-8E94-E998AD780BF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008671"/>
            <a:ext cx="2108671" cy="314631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B4E1BF5-C79D-447D-B663-36266A3AFDB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008671"/>
            <a:ext cx="2108671" cy="314631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3BEB8FE9-FDBA-4F07-8257-74471F9F4CD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008671"/>
            <a:ext cx="2108671" cy="314631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020704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2EAC1-435E-432C-815D-BADCBE31B728}"/>
              </a:ext>
            </a:extLst>
          </p:cNvPr>
          <p:cNvSpPr/>
          <p:nvPr userDrawn="1"/>
        </p:nvSpPr>
        <p:spPr>
          <a:xfrm>
            <a:off x="744193" y="2840491"/>
            <a:ext cx="2532049" cy="3049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F15C6E-8955-48B1-B9C7-55AFAFB3A6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3726" y="3323303"/>
            <a:ext cx="2108671" cy="232920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err="1"/>
              <a:t>stylese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lvel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08A287-2AA8-4033-82B8-1C960F62A2A8}"/>
              </a:ext>
            </a:extLst>
          </p:cNvPr>
          <p:cNvSpPr/>
          <p:nvPr userDrawn="1"/>
        </p:nvSpPr>
        <p:spPr>
          <a:xfrm>
            <a:off x="3426878" y="2840491"/>
            <a:ext cx="2532049" cy="3049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7FCA96D-EC4A-4FF8-B44B-AFD6F97190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EC4516-F5C6-4436-A033-B9F32B8AFA65}"/>
              </a:ext>
            </a:extLst>
          </p:cNvPr>
          <p:cNvSpPr/>
          <p:nvPr userDrawn="1"/>
        </p:nvSpPr>
        <p:spPr>
          <a:xfrm>
            <a:off x="6109563" y="2840491"/>
            <a:ext cx="2532049" cy="3049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0A17DFF-D853-4561-B1E4-D0894C0E30A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4ABD017-16F8-430C-B74C-3CDE477E76DA}"/>
              </a:ext>
            </a:extLst>
          </p:cNvPr>
          <p:cNvSpPr/>
          <p:nvPr userDrawn="1"/>
        </p:nvSpPr>
        <p:spPr>
          <a:xfrm>
            <a:off x="8792248" y="2851048"/>
            <a:ext cx="2532049" cy="3049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2F80CCF-5B6B-41B2-A52B-5EC6284CA2D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323302"/>
            <a:ext cx="2108671" cy="234044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77A91BA-D84E-4296-A1AA-ED3366BD880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9FBF5A7-9DA9-4FA6-9790-09E5A981C4A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FA5F875-1F7F-4634-B8F8-5A81DFDF9D9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77E1457-59D5-44F9-9B0E-22911A427DF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869196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11BD83-C7AC-483B-B986-D188B970B5C6}"/>
              </a:ext>
            </a:extLst>
          </p:cNvPr>
          <p:cNvSpPr/>
          <p:nvPr userDrawn="1"/>
        </p:nvSpPr>
        <p:spPr>
          <a:xfrm>
            <a:off x="744194" y="3411020"/>
            <a:ext cx="2449200" cy="22931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726" y="3842536"/>
            <a:ext cx="2039675" cy="16683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13FD5E-6F41-41D9-A887-8A5D83F99F59}"/>
              </a:ext>
            </a:extLst>
          </p:cNvPr>
          <p:cNvSpPr/>
          <p:nvPr userDrawn="1"/>
        </p:nvSpPr>
        <p:spPr>
          <a:xfrm>
            <a:off x="3426879" y="3411020"/>
            <a:ext cx="2449200" cy="22931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9B15EFD-202A-4D93-B451-4075A497929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842535"/>
            <a:ext cx="2039675" cy="16683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26BBED-286C-4F22-9ADB-9F3F0248D5DE}"/>
              </a:ext>
            </a:extLst>
          </p:cNvPr>
          <p:cNvSpPr/>
          <p:nvPr userDrawn="1"/>
        </p:nvSpPr>
        <p:spPr>
          <a:xfrm>
            <a:off x="6109564" y="3411020"/>
            <a:ext cx="2449200" cy="22931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9ED039B-E90C-4759-8A3A-27CDA513FD0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842535"/>
            <a:ext cx="2039675" cy="16683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FD930E-49AE-4B85-9258-40BB0D132C41}"/>
              </a:ext>
            </a:extLst>
          </p:cNvPr>
          <p:cNvSpPr/>
          <p:nvPr userDrawn="1"/>
        </p:nvSpPr>
        <p:spPr>
          <a:xfrm>
            <a:off x="8792249" y="3421577"/>
            <a:ext cx="2449200" cy="22931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ABA5B78-B9B7-49BF-B36D-67860A8C799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845041"/>
            <a:ext cx="2039675" cy="16764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FF6447F-DE40-4411-9C5C-3EE83D7450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524810"/>
            <a:ext cx="2039675" cy="28513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25F707A-453A-405A-B69F-582C1B680AA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524810"/>
            <a:ext cx="2039675" cy="28513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D6443A1-67B2-46D1-AD52-B94432627C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524810"/>
            <a:ext cx="2039675" cy="28513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B3BEA35-B8B7-49D3-8FE3-616F260332F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524810"/>
            <a:ext cx="2039675" cy="28513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529287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B46E28-9E10-4221-8D6F-C7341C7DDE33}"/>
              </a:ext>
            </a:extLst>
          </p:cNvPr>
          <p:cNvSpPr/>
          <p:nvPr userDrawn="1"/>
        </p:nvSpPr>
        <p:spPr>
          <a:xfrm>
            <a:off x="744193" y="2840491"/>
            <a:ext cx="2532049" cy="3049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1D5402-15DA-4057-99BC-39B935E98C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3726" y="3323303"/>
            <a:ext cx="2108671" cy="232920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err="1"/>
              <a:t>stylese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lvel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B5358A-3F9C-40BF-83D5-8E27CDDDBAAF}"/>
              </a:ext>
            </a:extLst>
          </p:cNvPr>
          <p:cNvSpPr/>
          <p:nvPr userDrawn="1"/>
        </p:nvSpPr>
        <p:spPr>
          <a:xfrm>
            <a:off x="3426878" y="2840491"/>
            <a:ext cx="2532049" cy="3049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73271E7-7C8B-4E09-BDE7-BDF3E0BE7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21F4E2-C961-4B9E-9612-3B56372C4936}"/>
              </a:ext>
            </a:extLst>
          </p:cNvPr>
          <p:cNvSpPr/>
          <p:nvPr userDrawn="1"/>
        </p:nvSpPr>
        <p:spPr>
          <a:xfrm>
            <a:off x="6109563" y="2840491"/>
            <a:ext cx="2532049" cy="3049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EF9DC-F22F-44F6-AD10-C181A968E58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6B5FFA-9831-4CB3-BCF7-73DD15F9C6D6}"/>
              </a:ext>
            </a:extLst>
          </p:cNvPr>
          <p:cNvSpPr/>
          <p:nvPr userDrawn="1"/>
        </p:nvSpPr>
        <p:spPr>
          <a:xfrm>
            <a:off x="8792248" y="2851048"/>
            <a:ext cx="2532049" cy="3049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A37B156-D74F-4968-B10C-4A3EB09D82F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323302"/>
            <a:ext cx="2108671" cy="234044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AF271F4-A8BC-4913-9856-91E9BAB0E67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D53EC4-2198-4F78-9203-F43D56004CC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81A378B-78FF-4D1A-9807-620BD22CC1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2ECF13F-9A9E-4B85-87D3-56503A45B60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581116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B46E28-9E10-4221-8D6F-C7341C7DDE33}"/>
              </a:ext>
            </a:extLst>
          </p:cNvPr>
          <p:cNvSpPr/>
          <p:nvPr userDrawn="1"/>
        </p:nvSpPr>
        <p:spPr>
          <a:xfrm>
            <a:off x="744193" y="2840491"/>
            <a:ext cx="2532049" cy="3049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1D5402-15DA-4057-99BC-39B935E98C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3726" y="3323303"/>
            <a:ext cx="2108671" cy="232920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err="1"/>
              <a:t>stylese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lvel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B5358A-3F9C-40BF-83D5-8E27CDDDBAAF}"/>
              </a:ext>
            </a:extLst>
          </p:cNvPr>
          <p:cNvSpPr/>
          <p:nvPr userDrawn="1"/>
        </p:nvSpPr>
        <p:spPr>
          <a:xfrm>
            <a:off x="3426878" y="2840491"/>
            <a:ext cx="2532049" cy="3049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73271E7-7C8B-4E09-BDE7-BDF3E0BE7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21F4E2-C961-4B9E-9612-3B56372C4936}"/>
              </a:ext>
            </a:extLst>
          </p:cNvPr>
          <p:cNvSpPr/>
          <p:nvPr userDrawn="1"/>
        </p:nvSpPr>
        <p:spPr>
          <a:xfrm>
            <a:off x="6109563" y="2840491"/>
            <a:ext cx="2532049" cy="3049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EF9DC-F22F-44F6-AD10-C181A968E58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6B5FFA-9831-4CB3-BCF7-73DD15F9C6D6}"/>
              </a:ext>
            </a:extLst>
          </p:cNvPr>
          <p:cNvSpPr/>
          <p:nvPr userDrawn="1"/>
        </p:nvSpPr>
        <p:spPr>
          <a:xfrm>
            <a:off x="8792248" y="2851048"/>
            <a:ext cx="2532049" cy="3049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A37B156-D74F-4968-B10C-4A3EB09D82F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323302"/>
            <a:ext cx="2108671" cy="234044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AF271F4-A8BC-4913-9856-91E9BAB0E67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D53EC4-2198-4F78-9203-F43D56004CC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81A378B-78FF-4D1A-9807-620BD22CC1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2ECF13F-9A9E-4B85-87D3-56503A45B60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265881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DC6A67-F745-42FE-82D1-7A561047EC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E4D834-5DC7-488A-AE34-404743A8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94" y="3502869"/>
            <a:ext cx="10706788" cy="643389"/>
          </a:xfrm>
        </p:spPr>
        <p:txBody>
          <a:bodyPr anchor="t"/>
          <a:lstStyle>
            <a:lvl1pPr algn="ctr">
              <a:defRPr sz="19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0CC34F9-A81C-4CE1-B660-3B5183007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194" y="1358241"/>
            <a:ext cx="10706788" cy="1925409"/>
          </a:xfrm>
        </p:spPr>
        <p:txBody>
          <a:bodyPr anchor="b">
            <a:noAutofit/>
          </a:bodyPr>
          <a:lstStyle>
            <a:lvl1pPr marL="0" indent="0" algn="ctr">
              <a:buNone/>
              <a:defRPr sz="4800" cap="all" baseline="0">
                <a:solidFill>
                  <a:schemeClr val="accent2"/>
                </a:solidFill>
                <a:latin typeface="Arial Black" pitchFamily="34" charset="0"/>
              </a:defRPr>
            </a:lvl1pPr>
            <a:lvl2pPr marL="54447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9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4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9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23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8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13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8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460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B46E28-9E10-4221-8D6F-C7341C7DDE33}"/>
              </a:ext>
            </a:extLst>
          </p:cNvPr>
          <p:cNvSpPr/>
          <p:nvPr userDrawn="1"/>
        </p:nvSpPr>
        <p:spPr>
          <a:xfrm>
            <a:off x="744193" y="2840491"/>
            <a:ext cx="2532049" cy="304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1D5402-15DA-4057-99BC-39B935E98C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3726" y="3323303"/>
            <a:ext cx="2108671" cy="232920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err="1"/>
              <a:t>stylese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lvel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B5358A-3F9C-40BF-83D5-8E27CDDDBAAF}"/>
              </a:ext>
            </a:extLst>
          </p:cNvPr>
          <p:cNvSpPr/>
          <p:nvPr userDrawn="1"/>
        </p:nvSpPr>
        <p:spPr>
          <a:xfrm>
            <a:off x="3426878" y="2840491"/>
            <a:ext cx="2532049" cy="304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73271E7-7C8B-4E09-BDE7-BDF3E0BE7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21F4E2-C961-4B9E-9612-3B56372C4936}"/>
              </a:ext>
            </a:extLst>
          </p:cNvPr>
          <p:cNvSpPr/>
          <p:nvPr userDrawn="1"/>
        </p:nvSpPr>
        <p:spPr>
          <a:xfrm>
            <a:off x="6109563" y="2840491"/>
            <a:ext cx="2532049" cy="304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EF9DC-F22F-44F6-AD10-C181A968E58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6B5FFA-9831-4CB3-BCF7-73DD15F9C6D6}"/>
              </a:ext>
            </a:extLst>
          </p:cNvPr>
          <p:cNvSpPr/>
          <p:nvPr userDrawn="1"/>
        </p:nvSpPr>
        <p:spPr>
          <a:xfrm>
            <a:off x="8792248" y="2851048"/>
            <a:ext cx="2532049" cy="304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A37B156-D74F-4968-B10C-4A3EB09D82F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323302"/>
            <a:ext cx="2108671" cy="234044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AF271F4-A8BC-4913-9856-91E9BAB0E67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D53EC4-2198-4F78-9203-F43D56004CC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81A378B-78FF-4D1A-9807-620BD22CC1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2ECF13F-9A9E-4B85-87D3-56503A45B60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1695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B46E28-9E10-4221-8D6F-C7341C7DDE33}"/>
              </a:ext>
            </a:extLst>
          </p:cNvPr>
          <p:cNvSpPr/>
          <p:nvPr userDrawn="1"/>
        </p:nvSpPr>
        <p:spPr>
          <a:xfrm>
            <a:off x="744193" y="2840491"/>
            <a:ext cx="2532049" cy="304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1D5402-15DA-4057-99BC-39B935E98C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3726" y="3323303"/>
            <a:ext cx="2108671" cy="232920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err="1"/>
              <a:t>stylese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lvel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B5358A-3F9C-40BF-83D5-8E27CDDDBAAF}"/>
              </a:ext>
            </a:extLst>
          </p:cNvPr>
          <p:cNvSpPr/>
          <p:nvPr userDrawn="1"/>
        </p:nvSpPr>
        <p:spPr>
          <a:xfrm>
            <a:off x="3426878" y="2840491"/>
            <a:ext cx="2532049" cy="3049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73271E7-7C8B-4E09-BDE7-BDF3E0BE7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21F4E2-C961-4B9E-9612-3B56372C4936}"/>
              </a:ext>
            </a:extLst>
          </p:cNvPr>
          <p:cNvSpPr/>
          <p:nvPr userDrawn="1"/>
        </p:nvSpPr>
        <p:spPr>
          <a:xfrm>
            <a:off x="6109563" y="2840491"/>
            <a:ext cx="2532049" cy="3049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EF9DC-F22F-44F6-AD10-C181A968E58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6B5FFA-9831-4CB3-BCF7-73DD15F9C6D6}"/>
              </a:ext>
            </a:extLst>
          </p:cNvPr>
          <p:cNvSpPr/>
          <p:nvPr userDrawn="1"/>
        </p:nvSpPr>
        <p:spPr>
          <a:xfrm>
            <a:off x="8792248" y="2851048"/>
            <a:ext cx="2532049" cy="3049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A37B156-D74F-4968-B10C-4A3EB09D82F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323302"/>
            <a:ext cx="2108671" cy="234044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AF271F4-A8BC-4913-9856-91E9BAB0E67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D53EC4-2198-4F78-9203-F43D56004CC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81A378B-78FF-4D1A-9807-620BD22CC1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2ECF13F-9A9E-4B85-87D3-56503A45B60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021673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194" y="1188825"/>
            <a:ext cx="10706788" cy="4323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B46E28-9E10-4221-8D6F-C7341C7DDE33}"/>
              </a:ext>
            </a:extLst>
          </p:cNvPr>
          <p:cNvSpPr/>
          <p:nvPr userDrawn="1"/>
        </p:nvSpPr>
        <p:spPr>
          <a:xfrm>
            <a:off x="744193" y="2840491"/>
            <a:ext cx="2532049" cy="3049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1D5402-15DA-4057-99BC-39B935E98C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3726" y="3323303"/>
            <a:ext cx="2108671" cy="232920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err="1"/>
              <a:t>stylese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lvel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B5358A-3F9C-40BF-83D5-8E27CDDDBAAF}"/>
              </a:ext>
            </a:extLst>
          </p:cNvPr>
          <p:cNvSpPr/>
          <p:nvPr userDrawn="1"/>
        </p:nvSpPr>
        <p:spPr>
          <a:xfrm>
            <a:off x="3426878" y="2840491"/>
            <a:ext cx="2532049" cy="3049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73271E7-7C8B-4E09-BDE7-BDF3E0BE7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21567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21F4E2-C961-4B9E-9612-3B56372C4936}"/>
              </a:ext>
            </a:extLst>
          </p:cNvPr>
          <p:cNvSpPr/>
          <p:nvPr userDrawn="1"/>
        </p:nvSpPr>
        <p:spPr>
          <a:xfrm>
            <a:off x="6109563" y="2840491"/>
            <a:ext cx="2532049" cy="3049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EF9DC-F22F-44F6-AD10-C181A968E58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7120" y="3323303"/>
            <a:ext cx="2108671" cy="23292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6B5FFA-9831-4CB3-BCF7-73DD15F9C6D6}"/>
              </a:ext>
            </a:extLst>
          </p:cNvPr>
          <p:cNvSpPr/>
          <p:nvPr userDrawn="1"/>
        </p:nvSpPr>
        <p:spPr>
          <a:xfrm>
            <a:off x="8792248" y="2851048"/>
            <a:ext cx="2532049" cy="304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A37B156-D74F-4968-B10C-4A3EB09D82F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1781" y="3323302"/>
            <a:ext cx="2108671" cy="234044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AF271F4-A8BC-4913-9856-91E9BAB0E67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3726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D53EC4-2198-4F78-9203-F43D56004CC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1567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81A378B-78FF-4D1A-9807-620BD22CC1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02350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2ECF13F-9A9E-4B85-87D3-56503A45B60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1781" y="3008671"/>
            <a:ext cx="2108671" cy="28513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19225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669" y="2243491"/>
            <a:ext cx="8882313" cy="3475495"/>
          </a:xfrm>
        </p:spPr>
        <p:txBody>
          <a:bodyPr>
            <a:normAutofit/>
          </a:bodyPr>
          <a:lstStyle>
            <a:lvl1pPr>
              <a:buNone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72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4000" y="6323090"/>
            <a:ext cx="558930" cy="180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A7A299"/>
                </a:solidFill>
              </a:defRPr>
            </a:lvl1pPr>
          </a:lstStyle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194" y="1693177"/>
            <a:ext cx="10706788" cy="40258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ärg SAS_L1_B3_RGB_LOCK2.png"/>
          <p:cNvPicPr>
            <a:picLocks noChangeAspect="1"/>
          </p:cNvPicPr>
          <p:nvPr userDrawn="1"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000" y="6264000"/>
            <a:ext cx="1981204" cy="3505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59" r:id="rId3"/>
    <p:sldLayoutId id="2147483661" r:id="rId4"/>
    <p:sldLayoutId id="2147483654" r:id="rId5"/>
    <p:sldLayoutId id="2147483660" r:id="rId6"/>
    <p:sldLayoutId id="2147483651" r:id="rId7"/>
    <p:sldLayoutId id="2147483687" r:id="rId8"/>
    <p:sldLayoutId id="2147483680" r:id="rId9"/>
    <p:sldLayoutId id="2147483688" r:id="rId10"/>
    <p:sldLayoutId id="2147483681" r:id="rId11"/>
    <p:sldLayoutId id="2147483682" r:id="rId12"/>
    <p:sldLayoutId id="2147483726" r:id="rId13"/>
    <p:sldLayoutId id="2147483724" r:id="rId14"/>
    <p:sldLayoutId id="2147483662" r:id="rId15"/>
    <p:sldLayoutId id="2147483671" r:id="rId16"/>
    <p:sldLayoutId id="2147483670" r:id="rId17"/>
    <p:sldLayoutId id="2147483667" r:id="rId18"/>
    <p:sldLayoutId id="2147483663" r:id="rId19"/>
    <p:sldLayoutId id="2147483664" r:id="rId20"/>
    <p:sldLayoutId id="2147483794" r:id="rId21"/>
    <p:sldLayoutId id="2147483669" r:id="rId22"/>
    <p:sldLayoutId id="2147483666" r:id="rId23"/>
    <p:sldLayoutId id="2147483672" r:id="rId24"/>
    <p:sldLayoutId id="2147483678" r:id="rId25"/>
    <p:sldLayoutId id="2147483679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91" r:id="rId32"/>
    <p:sldLayoutId id="2147483778" r:id="rId33"/>
    <p:sldLayoutId id="2147483779" r:id="rId34"/>
    <p:sldLayoutId id="2147483780" r:id="rId35"/>
    <p:sldLayoutId id="2147483781" r:id="rId36"/>
    <p:sldLayoutId id="2147483676" r:id="rId37"/>
    <p:sldLayoutId id="2147483741" r:id="rId38"/>
    <p:sldLayoutId id="2147483742" r:id="rId39"/>
    <p:sldLayoutId id="2147483743" r:id="rId40"/>
    <p:sldLayoutId id="2147483744" r:id="rId41"/>
    <p:sldLayoutId id="2147483745" r:id="rId42"/>
    <p:sldLayoutId id="2147483746" r:id="rId43"/>
    <p:sldLayoutId id="2147483747" r:id="rId44"/>
    <p:sldLayoutId id="2147483748" r:id="rId45"/>
    <p:sldLayoutId id="2147483749" r:id="rId46"/>
    <p:sldLayoutId id="2147483665" r:id="rId47"/>
    <p:sldLayoutId id="2147483761" r:id="rId48"/>
    <p:sldLayoutId id="2147483760" r:id="rId49"/>
  </p:sldLayoutIdLst>
  <p:hf hdr="0" ftr="0" dt="0"/>
  <p:txStyles>
    <p:titleStyle>
      <a:lvl1pPr algn="l" defTabSz="1088959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90" indent="-171490" algn="l" defTabSz="1088959" rtl="0" eaLnBrk="1" latinLnBrk="0" hangingPunct="1">
        <a:spcBef>
          <a:spcPts val="715"/>
        </a:spcBef>
        <a:buFont typeface="Arial" pitchFamily="34" charset="0"/>
        <a:buChar char="•"/>
        <a:defRPr sz="19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427265" indent="-171490" algn="l" defTabSz="1088959" rtl="0" eaLnBrk="1" latinLnBrk="0" hangingPunct="1">
        <a:spcBef>
          <a:spcPts val="357"/>
        </a:spcBef>
        <a:buFont typeface="Arial" pitchFamily="34" charset="0"/>
        <a:buChar char="–"/>
        <a:defRPr sz="19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642788" indent="-215523" algn="l" defTabSz="1088959" rtl="0" eaLnBrk="1" latinLnBrk="0" hangingPunct="1">
        <a:spcBef>
          <a:spcPts val="0"/>
        </a:spcBef>
        <a:buFont typeface="Arial" pitchFamily="34" charset="0"/>
        <a:buChar char="–"/>
        <a:defRPr sz="19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852640" indent="-209852" algn="l" defTabSz="1088959" rtl="0" eaLnBrk="1" latinLnBrk="0" hangingPunct="1">
        <a:spcBef>
          <a:spcPts val="0"/>
        </a:spcBef>
        <a:buFont typeface="Arial" pitchFamily="34" charset="0"/>
        <a:buChar char="–"/>
        <a:defRPr sz="19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0053" indent="-217414" algn="l" defTabSz="1088959" rtl="0" eaLnBrk="1" latinLnBrk="0" hangingPunct="1">
        <a:spcBef>
          <a:spcPts val="0"/>
        </a:spcBef>
        <a:buFont typeface="Arial" pitchFamily="34" charset="0"/>
        <a:buChar char="–"/>
        <a:defRPr sz="19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994637" indent="-272240" algn="l" defTabSz="10889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9117" indent="-272240" algn="l" defTabSz="10889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3596" indent="-272240" algn="l" defTabSz="10889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8076" indent="-272240" algn="l" defTabSz="10889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479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959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438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918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2397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877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356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836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 descr="liten SA Logo.png">
            <a:extLst>
              <a:ext uri="{FF2B5EF4-FFF2-40B4-BE49-F238E27FC236}">
                <a16:creationId xmlns:a16="http://schemas.microsoft.com/office/drawing/2014/main" id="{8F9D74AE-C042-4956-9D4D-3E4EB603F8BA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621" y="6284235"/>
            <a:ext cx="1944000" cy="2920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4000" y="6323090"/>
            <a:ext cx="558930" cy="180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A7A299"/>
                </a:solidFill>
              </a:defRPr>
            </a:lvl1pPr>
          </a:lstStyle>
          <a:p>
            <a:pPr algn="l"/>
            <a:fld id="{F7DC6A67-F745-42FE-82D1-7A561047EC3E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194" y="1693177"/>
            <a:ext cx="10706788" cy="40258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194" y="486338"/>
            <a:ext cx="10706788" cy="612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5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701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25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93" r:id="rId19"/>
    <p:sldLayoutId id="2147483709" r:id="rId20"/>
    <p:sldLayoutId id="2147483710" r:id="rId21"/>
    <p:sldLayoutId id="2147483711" r:id="rId22"/>
    <p:sldLayoutId id="2147483712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92" r:id="rId29"/>
    <p:sldLayoutId id="2147483787" r:id="rId30"/>
    <p:sldLayoutId id="2147483788" r:id="rId31"/>
    <p:sldLayoutId id="2147483789" r:id="rId32"/>
    <p:sldLayoutId id="2147483790" r:id="rId33"/>
    <p:sldLayoutId id="2147483713" r:id="rId34"/>
    <p:sldLayoutId id="2147483762" r:id="rId35"/>
    <p:sldLayoutId id="2147483763" r:id="rId36"/>
    <p:sldLayoutId id="2147483764" r:id="rId37"/>
    <p:sldLayoutId id="2147483765" r:id="rId38"/>
    <p:sldLayoutId id="2147483766" r:id="rId39"/>
    <p:sldLayoutId id="2147483767" r:id="rId40"/>
    <p:sldLayoutId id="2147483768" r:id="rId41"/>
    <p:sldLayoutId id="2147483769" r:id="rId42"/>
    <p:sldLayoutId id="2147483770" r:id="rId43"/>
    <p:sldLayoutId id="2147483723" r:id="rId44"/>
  </p:sldLayoutIdLst>
  <p:hf hdr="0" ftr="0" dt="0"/>
  <p:txStyles>
    <p:titleStyle>
      <a:lvl1pPr algn="l" defTabSz="1088959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90" indent="-171490" algn="l" defTabSz="1088959" rtl="0" eaLnBrk="1" latinLnBrk="0" hangingPunct="1">
        <a:spcBef>
          <a:spcPts val="715"/>
        </a:spcBef>
        <a:buFont typeface="Arial" pitchFamily="34" charset="0"/>
        <a:buChar char="•"/>
        <a:defRPr sz="19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427265" indent="-171490" algn="l" defTabSz="1088959" rtl="0" eaLnBrk="1" latinLnBrk="0" hangingPunct="1">
        <a:spcBef>
          <a:spcPts val="357"/>
        </a:spcBef>
        <a:buFont typeface="Arial" pitchFamily="34" charset="0"/>
        <a:buChar char="–"/>
        <a:defRPr sz="19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642788" indent="-215523" algn="l" defTabSz="1088959" rtl="0" eaLnBrk="1" latinLnBrk="0" hangingPunct="1">
        <a:spcBef>
          <a:spcPts val="0"/>
        </a:spcBef>
        <a:buFont typeface="Arial" pitchFamily="34" charset="0"/>
        <a:buChar char="–"/>
        <a:defRPr sz="19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852640" indent="-209852" algn="l" defTabSz="1088959" rtl="0" eaLnBrk="1" latinLnBrk="0" hangingPunct="1">
        <a:spcBef>
          <a:spcPts val="0"/>
        </a:spcBef>
        <a:buFont typeface="Arial" pitchFamily="34" charset="0"/>
        <a:buChar char="–"/>
        <a:defRPr sz="19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0053" indent="-217414" algn="l" defTabSz="1088959" rtl="0" eaLnBrk="1" latinLnBrk="0" hangingPunct="1">
        <a:spcBef>
          <a:spcPts val="0"/>
        </a:spcBef>
        <a:buFont typeface="Arial" pitchFamily="34" charset="0"/>
        <a:buChar char="–"/>
        <a:defRPr sz="19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994637" indent="-272240" algn="l" defTabSz="10889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9117" indent="-272240" algn="l" defTabSz="10889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3596" indent="-272240" algn="l" defTabSz="10889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8076" indent="-272240" algn="l" defTabSz="10889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479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959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438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918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2397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877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356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836" algn="l" defTabSz="10889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124C5F-CE11-0AAF-8856-20545BFE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6A67-F745-42FE-82D1-7A561047EC3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FFE56-DE04-8D9E-39D9-E3E42D13E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5630"/>
            <a:ext cx="12195175" cy="43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1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825D63-AD30-F75A-E513-D800BF17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6A67-F745-42FE-82D1-7A561047EC3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741E7F-E194-3FCC-1CEC-56613E9A1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847"/>
            <a:ext cx="12195175" cy="314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6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49C83A-EBB1-6DA8-E64B-DDA650F4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6A67-F745-42FE-82D1-7A561047EC3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36E7D-A22B-B9C7-06E7-A5E4A880B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173"/>
            <a:ext cx="12195175" cy="60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73C074-89C6-20AE-010A-3C98025F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6A67-F745-42FE-82D1-7A561047EC3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97B43-7EC2-A649-9F26-7072C0A76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19"/>
            <a:ext cx="12195175" cy="65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31F6D0-80C9-ACCE-7FD9-E5FD79A5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6A67-F745-42FE-82D1-7A561047EC3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BCD7E-5643-2A77-B467-3B843DC36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67"/>
            <a:ext cx="12195175" cy="63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0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82DE9-B321-B7CF-EE94-372B516F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6A67-F745-42FE-82D1-7A561047EC3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363AC-3CB9-C457-F37D-946A5F9E1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84" y="0"/>
            <a:ext cx="11670807" cy="68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75889"/>
      </p:ext>
    </p:extLst>
  </p:cSld>
  <p:clrMapOvr>
    <a:masterClrMapping/>
  </p:clrMapOvr>
</p:sld>
</file>

<file path=ppt/theme/theme1.xml><?xml version="1.0" encoding="utf-8"?>
<a:theme xmlns:a="http://schemas.openxmlformats.org/drawingml/2006/main" name="SAS template">
  <a:themeElements>
    <a:clrScheme name="SAS">
      <a:dk1>
        <a:sysClr val="windowText" lastClr="000000"/>
      </a:dk1>
      <a:lt1>
        <a:srgbClr val="FFFFFF"/>
      </a:lt1>
      <a:dk2>
        <a:srgbClr val="A7A299"/>
      </a:dk2>
      <a:lt2>
        <a:srgbClr val="D5D4D1"/>
      </a:lt2>
      <a:accent1>
        <a:srgbClr val="0099FF"/>
      </a:accent1>
      <a:accent2>
        <a:srgbClr val="000099"/>
      </a:accent2>
      <a:accent3>
        <a:srgbClr val="0033CC"/>
      </a:accent3>
      <a:accent4>
        <a:srgbClr val="000066"/>
      </a:accent4>
      <a:accent5>
        <a:srgbClr val="CAA977"/>
      </a:accent5>
      <a:accent6>
        <a:srgbClr val="BFBCB5"/>
      </a:accent6>
      <a:hlink>
        <a:srgbClr val="000066"/>
      </a:hlink>
      <a:folHlink>
        <a:srgbClr val="CAA977"/>
      </a:folHlink>
    </a:clrScheme>
    <a:fontScheme name="S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FBCB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A7A29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>
            <a:solidFill>
              <a:srgbClr val="0000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S Template 16.9.pptx" id="{90E6DC23-941F-4541-932E-3B0548D998D5}" vid="{45D7D6EC-4E7E-49D8-9720-5A3765225DFD}"/>
    </a:ext>
  </a:extLst>
</a:theme>
</file>

<file path=ppt/theme/theme2.xml><?xml version="1.0" encoding="utf-8"?>
<a:theme xmlns:a="http://schemas.openxmlformats.org/drawingml/2006/main" name="SAS inverted">
  <a:themeElements>
    <a:clrScheme name="SAS">
      <a:dk1>
        <a:sysClr val="windowText" lastClr="000000"/>
      </a:dk1>
      <a:lt1>
        <a:srgbClr val="FFFFFF"/>
      </a:lt1>
      <a:dk2>
        <a:srgbClr val="A7A299"/>
      </a:dk2>
      <a:lt2>
        <a:srgbClr val="D5D4D1"/>
      </a:lt2>
      <a:accent1>
        <a:srgbClr val="0099FF"/>
      </a:accent1>
      <a:accent2>
        <a:srgbClr val="000099"/>
      </a:accent2>
      <a:accent3>
        <a:srgbClr val="0033CC"/>
      </a:accent3>
      <a:accent4>
        <a:srgbClr val="000066"/>
      </a:accent4>
      <a:accent5>
        <a:srgbClr val="CAA977"/>
      </a:accent5>
      <a:accent6>
        <a:srgbClr val="BFBCB5"/>
      </a:accent6>
      <a:hlink>
        <a:srgbClr val="000066"/>
      </a:hlink>
      <a:folHlink>
        <a:srgbClr val="CAA977"/>
      </a:folHlink>
    </a:clrScheme>
    <a:fontScheme name="S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FBCB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A7A29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>
            <a:solidFill>
              <a:srgbClr val="0000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S Template 16.9.pptx" id="{90E6DC23-941F-4541-932E-3B0548D998D5}" vid="{C7C67112-3F27-488B-9A29-BEF1D16E73D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</TotalTime>
  <Words>6</Words>
  <Application>Microsoft Office PowerPoint</Application>
  <PresentationFormat>Custom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Scandinavian New</vt:lpstr>
      <vt:lpstr>Scandinavian New Black</vt:lpstr>
      <vt:lpstr>Scandinavian New Book</vt:lpstr>
      <vt:lpstr>Times New Roman</vt:lpstr>
      <vt:lpstr>SAS template</vt:lpstr>
      <vt:lpstr>SAS inverted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Wright, Irene (OSLSC)</dc:creator>
  <cp:lastModifiedBy>Wright, Irene (OSLSC)</cp:lastModifiedBy>
  <cp:revision>2</cp:revision>
  <dcterms:created xsi:type="dcterms:W3CDTF">2024-01-22T12:42:04Z</dcterms:created>
  <dcterms:modified xsi:type="dcterms:W3CDTF">2024-01-23T11:31:45Z</dcterms:modified>
</cp:coreProperties>
</file>